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6800" cy="42813288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2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2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2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2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2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82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82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82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82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6639">
          <p15:clr>
            <a:srgbClr val="A4A3A4"/>
          </p15:clr>
        </p15:guide>
        <p15:guide id="2" orient="horz" pos="2144">
          <p15:clr>
            <a:srgbClr val="A4A3A4"/>
          </p15:clr>
        </p15:guide>
        <p15:guide id="3" orient="horz" pos="4231">
          <p15:clr>
            <a:srgbClr val="A4A3A4"/>
          </p15:clr>
        </p15:guide>
        <p15:guide id="4" pos="7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368A"/>
    <a:srgbClr val="9900FF"/>
    <a:srgbClr val="3B2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650"/>
  </p:normalViewPr>
  <p:slideViewPr>
    <p:cSldViewPr snapToGrid="0">
      <p:cViewPr varScale="1">
        <p:scale>
          <a:sx n="17" d="100"/>
          <a:sy n="17" d="100"/>
        </p:scale>
        <p:origin x="3204" y="180"/>
      </p:cViewPr>
      <p:guideLst>
        <p:guide orient="horz" pos="26639"/>
        <p:guide orient="horz" pos="2144"/>
        <p:guide orient="horz" pos="4231"/>
        <p:guide pos="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FE48E-DF91-4DC9-B76F-DDC1584B8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956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96133-0856-4E4E-89DF-3273E43C84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9567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11AC90A7-7EDA-4487-828D-1C65807FE6F0}" type="datetimeFigureOut">
              <a:rPr lang="en-US" altLang="en-US"/>
              <a:pPr/>
              <a:t>9/6/2018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8ECD5-B61F-4DE5-92C0-C9C44A9F20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323"/>
            <a:ext cx="2972098" cy="4956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C0727-28DD-44F4-95E3-7333453424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414" y="9429323"/>
            <a:ext cx="2972098" cy="49567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8800931-8B86-4A7C-A1B5-9DADD1223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06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3F23B8-49CF-4F6E-97C5-D1993A137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956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00E71-69B8-4354-987F-A2F4875A26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9567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E6229D87-1FD3-4555-AD22-8BE584284479}" type="datetimeFigureOut">
              <a:rPr lang="en-US" altLang="en-US"/>
              <a:pPr/>
              <a:t>9/6/2018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5A8E78-06CD-4C3F-B954-3E7A759453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BDB150-F703-44DF-B904-AAB430AA8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6098" y="4715482"/>
            <a:ext cx="5485805" cy="4466002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A4B0D-55F5-4A3B-B643-2F86065DC5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323"/>
            <a:ext cx="2972098" cy="4956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BD012-7D8E-4169-B92B-CBECE1DFB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414" y="9429323"/>
            <a:ext cx="2972098" cy="49567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D735CB7F-D6E6-4E1B-995F-DE42DFF67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73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>
            <a:extLst>
              <a:ext uri="{FF2B5EF4-FFF2-40B4-BE49-F238E27FC236}">
                <a16:creationId xmlns:a16="http://schemas.microsoft.com/office/drawing/2014/main" id="{7539D8B6-5C71-4F5A-A3AC-3B94FDA072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2">
            <a:extLst>
              <a:ext uri="{FF2B5EF4-FFF2-40B4-BE49-F238E27FC236}">
                <a16:creationId xmlns:a16="http://schemas.microsoft.com/office/drawing/2014/main" id="{D94E4891-B9F7-4455-ABB3-0AFDF116FB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Notes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Do not change font size – check with us if you really cannot make the space work for you</a:t>
            </a: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AF1AF499-2009-49DB-8D62-6B70D1BFC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fld id="{3063EDA1-1A51-46EB-A57B-7D7353993755}" type="slidenum">
              <a:rPr lang="en-US" altLang="en-US" sz="1300"/>
              <a:pPr/>
              <a:t>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94374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3526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B013CC0F-BAE7-4ADA-B6C7-BD5AE95930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74863"/>
            <a:ext cx="302752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8" descr="Header.jpg">
            <a:extLst>
              <a:ext uri="{FF2B5EF4-FFF2-40B4-BE49-F238E27FC236}">
                <a16:creationId xmlns:a16="http://schemas.microsoft.com/office/drawing/2014/main" id="{FED50FA9-1048-4D74-BCAD-BE596760E5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27651075" cy="644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>
            <a:extLst>
              <a:ext uri="{FF2B5EF4-FFF2-40B4-BE49-F238E27FC236}">
                <a16:creationId xmlns:a16="http://schemas.microsoft.com/office/drawing/2014/main" id="{4976E689-E74A-46BC-93E2-1F5F469621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41579800"/>
            <a:ext cx="91455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1604963" indent="-1565275" algn="l" rtl="0" eaLnBrk="0" fontAlgn="base" hangingPunct="0">
        <a:spcBef>
          <a:spcPts val="3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3430588" indent="-1303338" algn="l" rtl="0" eaLnBrk="0" fontAlgn="base" hangingPunct="0">
        <a:spcBef>
          <a:spcPts val="30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27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5257800" indent="-10414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09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7346950" indent="-1041400" algn="l" rtl="0" eaLnBrk="0" fontAlgn="base" hangingPunct="0">
        <a:spcBef>
          <a:spcPts val="22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9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9436100" indent="-1041400" algn="l" rtl="0" eaLnBrk="0" fontAlgn="base" hangingPunct="0">
        <a:spcBef>
          <a:spcPts val="22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9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9893300" indent="-1041400" algn="l" rtl="0" fontAlgn="base">
        <a:spcBef>
          <a:spcPts val="22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9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10350500" indent="-1041400" algn="l" rtl="0" fontAlgn="base">
        <a:spcBef>
          <a:spcPts val="22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9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0807700" indent="-1041400" algn="l" rtl="0" fontAlgn="base">
        <a:spcBef>
          <a:spcPts val="22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9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1264900" indent="-1041400" algn="l" rtl="0" fontAlgn="base">
        <a:spcBef>
          <a:spcPts val="22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9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5">
            <a:extLst>
              <a:ext uri="{FF2B5EF4-FFF2-40B4-BE49-F238E27FC236}">
                <a16:creationId xmlns:a16="http://schemas.microsoft.com/office/drawing/2014/main" id="{FB3CA694-13D4-4322-B998-995CDB5F9153}"/>
              </a:ext>
            </a:extLst>
          </p:cNvPr>
          <p:cNvSpPr>
            <a:spLocks/>
          </p:cNvSpPr>
          <p:nvPr/>
        </p:nvSpPr>
        <p:spPr bwMode="auto">
          <a:xfrm>
            <a:off x="3827429" y="5841749"/>
            <a:ext cx="22621941" cy="125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129359" bIns="63500" anchor="t"/>
          <a:lstStyle>
            <a:lvl1pPr marL="1588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marL="1270" eaLnBrk="1" hangingPunct="1">
              <a:lnSpc>
                <a:spcPct val="120000"/>
              </a:lnSpc>
            </a:pPr>
            <a:r>
              <a:rPr lang="en-US" altLang="en-US" sz="6400" b="1" dirty="0">
                <a:solidFill>
                  <a:srgbClr val="3B2161"/>
                </a:solidFill>
                <a:latin typeface="Calibri" panose="020F0502020204030204" pitchFamily="34" charset="0"/>
                <a:ea typeface="ヒラギノ角ゴ Pro W3" charset="-128"/>
                <a:cs typeface="Calibri"/>
              </a:rPr>
              <a:t>Exploring GDPR Compliance Over Provenance Graphs Using SHACL</a:t>
            </a:r>
          </a:p>
        </p:txBody>
      </p:sp>
      <p:sp>
        <p:nvSpPr>
          <p:cNvPr id="4099" name="Rectangle 10">
            <a:extLst>
              <a:ext uri="{FF2B5EF4-FFF2-40B4-BE49-F238E27FC236}">
                <a16:creationId xmlns:a16="http://schemas.microsoft.com/office/drawing/2014/main" id="{A4494E0E-265B-4F83-AF52-C99BBE113956}"/>
              </a:ext>
            </a:extLst>
          </p:cNvPr>
          <p:cNvSpPr>
            <a:spLocks/>
          </p:cNvSpPr>
          <p:nvPr/>
        </p:nvSpPr>
        <p:spPr bwMode="auto">
          <a:xfrm>
            <a:off x="8279598" y="7012091"/>
            <a:ext cx="15624672" cy="9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63500" rIns="129359" bIns="63500" anchor="t">
            <a:spAutoFit/>
          </a:bodyPr>
          <a:lstStyle>
            <a:lvl1pPr marL="1588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marL="1270" eaLnBrk="1" hangingPunct="1"/>
            <a:r>
              <a:rPr lang="en-US" altLang="en-US" sz="5400" b="1" dirty="0" err="1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Calibri"/>
              </a:rPr>
              <a:t>Harshvardhan</a:t>
            </a:r>
            <a:r>
              <a:rPr lang="en-US" altLang="en-US" sz="54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Calibri"/>
              </a:rPr>
              <a:t> J. Pandit, Declan O'Sullivan, Dave Lewis</a:t>
            </a:r>
          </a:p>
        </p:txBody>
      </p:sp>
      <p:sp>
        <p:nvSpPr>
          <p:cNvPr id="4101" name="Rectangle 16">
            <a:extLst>
              <a:ext uri="{FF2B5EF4-FFF2-40B4-BE49-F238E27FC236}">
                <a16:creationId xmlns:a16="http://schemas.microsoft.com/office/drawing/2014/main" id="{FFD65F63-6CDB-46FC-920C-675F86F27F5F}"/>
              </a:ext>
            </a:extLst>
          </p:cNvPr>
          <p:cNvSpPr>
            <a:spLocks/>
          </p:cNvSpPr>
          <p:nvPr/>
        </p:nvSpPr>
        <p:spPr bwMode="auto">
          <a:xfrm>
            <a:off x="8264411" y="7786423"/>
            <a:ext cx="13747975" cy="206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63500" rIns="129359" bIns="63500" anchor="t">
            <a:spAutoFit/>
          </a:bodyPr>
          <a:lstStyle>
            <a:lvl1pPr marL="1588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marL="1270" algn="ctr" eaLnBrk="1" hangingPunct="1"/>
            <a:r>
              <a:rPr lang="en-US" alt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sym typeface="Lucida Grande" charset="0"/>
              </a:rPr>
              <a:t>ADAPT Centre</a:t>
            </a:r>
            <a:r>
              <a:rPr lang="en-US" alt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Calibri"/>
              </a:rPr>
              <a:t>, </a:t>
            </a:r>
            <a:r>
              <a:rPr lang="en-US" altLang="en-US" sz="4800" b="1" dirty="0">
                <a:solidFill>
                  <a:schemeClr val="tx1"/>
                </a:solidFill>
                <a:latin typeface="Calibri"/>
                <a:cs typeface="Calibri"/>
              </a:rPr>
              <a:t>Trinity College Dublin, Dublin, Ireland </a:t>
            </a:r>
            <a:br>
              <a:rPr lang="en-US" altLang="en-US" sz="4800" b="1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Calibri"/>
                <a:cs typeface="Calibri"/>
              </a:rPr>
              <a:t>{ </a:t>
            </a:r>
            <a:r>
              <a:rPr lang="en-US" sz="3600" dirty="0" err="1">
                <a:solidFill>
                  <a:srgbClr val="366092"/>
                </a:solidFill>
                <a:latin typeface="Calibri"/>
                <a:cs typeface="Calibri"/>
              </a:rPr>
              <a:t>harshvardhan.pandit</a:t>
            </a:r>
            <a:r>
              <a:rPr lang="en-US" sz="3600" dirty="0">
                <a:solidFill>
                  <a:srgbClr val="366092"/>
                </a:solidFill>
                <a:latin typeface="Calibri"/>
                <a:cs typeface="Calibri"/>
              </a:rPr>
              <a:t> | </a:t>
            </a:r>
            <a:r>
              <a:rPr lang="en-US" sz="3600" dirty="0" err="1">
                <a:solidFill>
                  <a:srgbClr val="366092"/>
                </a:solidFill>
                <a:latin typeface="Calibri"/>
                <a:cs typeface="Calibri"/>
              </a:rPr>
              <a:t>declan.osullivan</a:t>
            </a:r>
            <a:r>
              <a:rPr lang="en-US" sz="3600" dirty="0">
                <a:solidFill>
                  <a:srgbClr val="366092"/>
                </a:solidFill>
                <a:latin typeface="Calibri"/>
                <a:cs typeface="Calibri"/>
              </a:rPr>
              <a:t> | </a:t>
            </a:r>
            <a:r>
              <a:rPr lang="en-US" sz="3600" dirty="0" err="1">
                <a:solidFill>
                  <a:srgbClr val="366092"/>
                </a:solidFill>
                <a:latin typeface="Calibri"/>
                <a:cs typeface="Calibri"/>
              </a:rPr>
              <a:t>dave.lewis</a:t>
            </a:r>
            <a:r>
              <a:rPr lang="en-US" sz="3600" dirty="0">
                <a:solidFill>
                  <a:srgbClr val="366092"/>
                </a:solidFill>
                <a:latin typeface="Calibri"/>
                <a:cs typeface="Calibri"/>
              </a:rPr>
              <a:t> </a:t>
            </a:r>
            <a:r>
              <a:rPr lang="en-US" altLang="en-US" sz="3600" b="1" dirty="0">
                <a:solidFill>
                  <a:schemeClr val="tx1"/>
                </a:solidFill>
                <a:latin typeface="Calibri"/>
                <a:cs typeface="Calibri"/>
              </a:rPr>
              <a:t>} </a:t>
            </a:r>
            <a:r>
              <a:rPr lang="en-US" sz="3600" dirty="0">
                <a:solidFill>
                  <a:srgbClr val="366092"/>
                </a:solidFill>
                <a:latin typeface="Calibri"/>
                <a:cs typeface="Calibri"/>
              </a:rPr>
              <a:t>@ adaptcentre.ie</a:t>
            </a:r>
          </a:p>
          <a:p>
            <a:pPr marL="1270" algn="ctr" eaLnBrk="1" hangingPunct="1"/>
            <a:r>
              <a:rPr lang="en-US" sz="3600" b="1" dirty="0">
                <a:solidFill>
                  <a:srgbClr val="366092"/>
                </a:solidFill>
                <a:latin typeface="Calibri"/>
                <a:cs typeface="Calibri"/>
              </a:rPr>
              <a:t>@coolharsh55 </a:t>
            </a:r>
            <a:r>
              <a:rPr lang="en-US" sz="3600" dirty="0">
                <a:solidFill>
                  <a:srgbClr val="366092"/>
                </a:solidFill>
                <a:latin typeface="Calibri"/>
                <a:cs typeface="Calibri"/>
              </a:rPr>
              <a:t> </a:t>
            </a:r>
            <a:r>
              <a:rPr lang="en-US" sz="4200" b="1" dirty="0">
                <a:solidFill>
                  <a:srgbClr val="366092"/>
                </a:solidFill>
                <a:latin typeface="Calibri"/>
                <a:cs typeface="Calibri"/>
              </a:rPr>
              <a:t>https://openscience.adaptcentre.ie/</a:t>
            </a:r>
          </a:p>
        </p:txBody>
      </p:sp>
      <p:sp>
        <p:nvSpPr>
          <p:cNvPr id="4106" name="Rectangle 4">
            <a:extLst>
              <a:ext uri="{FF2B5EF4-FFF2-40B4-BE49-F238E27FC236}">
                <a16:creationId xmlns:a16="http://schemas.microsoft.com/office/drawing/2014/main" id="{029B53A1-2FDC-43C0-BC06-BB9399DD11CC}"/>
              </a:ext>
            </a:extLst>
          </p:cNvPr>
          <p:cNvSpPr>
            <a:spLocks/>
          </p:cNvSpPr>
          <p:nvPr/>
        </p:nvSpPr>
        <p:spPr bwMode="auto">
          <a:xfrm>
            <a:off x="14274800" y="41548050"/>
            <a:ext cx="150383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129359" bIns="63500"/>
          <a:lstStyle>
            <a:lvl1pPr marL="1588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The ADAPT Centre for Digital Content Technology is funded under the SFI Research Centres Programme 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(Grant 13/RC/2106) and is co-funded under the European Regional Development Fund.</a:t>
            </a:r>
            <a:endParaRPr lang="en-US" altLang="en-US" sz="2400" b="1">
              <a:solidFill>
                <a:schemeClr val="bg1"/>
              </a:solidFill>
              <a:latin typeface="Lucida Grande" charset="0"/>
              <a:ea typeface="ヒラギノ角ゴ Pro W3" charset="-128"/>
              <a:sym typeface="Lucida Grande" charset="0"/>
            </a:endParaRPr>
          </a:p>
        </p:txBody>
      </p:sp>
      <p:pic>
        <p:nvPicPr>
          <p:cNvPr id="4107" name="Picture 21" descr="http://eithealth.eu/wp-content/uploads/2016/01/Trinity-Logo-stacked.jpg">
            <a:extLst>
              <a:ext uri="{FF2B5EF4-FFF2-40B4-BE49-F238E27FC236}">
                <a16:creationId xmlns:a16="http://schemas.microsoft.com/office/drawing/2014/main" id="{51D34CD8-8E94-4DC1-9FC0-DC128ADB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100" y="1651000"/>
            <a:ext cx="66929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6C9AE0-7735-46DA-AF6C-214ED479C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873" y="10215350"/>
            <a:ext cx="24403050" cy="2908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ngl_poster_generi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Cngl_poster_generic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ngl_poster_gener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64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Arial</vt:lpstr>
      <vt:lpstr>Calibri</vt:lpstr>
      <vt:lpstr>Lucida Grande</vt:lpstr>
      <vt:lpstr>ヒラギノ角ゴ Pro W3</vt:lpstr>
      <vt:lpstr>ヒラギノ角ゴ ProN W3</vt:lpstr>
      <vt:lpstr>Cngl_poster_generic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Harsh</cp:lastModifiedBy>
  <cp:revision>13</cp:revision>
  <cp:lastPrinted>2018-09-06T20:35:48Z</cp:lastPrinted>
  <dcterms:modified xsi:type="dcterms:W3CDTF">2018-09-06T20:53:24Z</dcterms:modified>
</cp:coreProperties>
</file>