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
  </p:notesMasterIdLst>
  <p:handoutMasterIdLst>
    <p:handoutMasterId r:id="rId4"/>
  </p:handoutMasterIdLst>
  <p:sldIdLst>
    <p:sldId id="256" r:id="rId2"/>
  </p:sldIdLst>
  <p:sldSz cx="30276800" cy="42813288"/>
  <p:notesSz cx="6858000" cy="9926638"/>
  <p:defaultTextStyle>
    <a:defPPr>
      <a:defRPr lang="en-US"/>
    </a:defPPr>
    <a:lvl1pPr algn="l" rtl="0" eaLnBrk="0" fontAlgn="base" hangingPunct="0">
      <a:spcBef>
        <a:spcPct val="0"/>
      </a:spcBef>
      <a:spcAft>
        <a:spcPct val="0"/>
      </a:spcAft>
      <a:defRPr sz="8200" kern="1200">
        <a:solidFill>
          <a:srgbClr val="000000"/>
        </a:solidFill>
        <a:latin typeface="Arial" panose="020B0604020202020204" pitchFamily="34" charset="0"/>
        <a:ea typeface="ヒラギノ角ゴ ProN W3" charset="-128"/>
        <a:cs typeface="+mn-cs"/>
        <a:sym typeface="Arial" panose="020B0604020202020204" pitchFamily="34" charset="0"/>
      </a:defRPr>
    </a:lvl1pPr>
    <a:lvl2pPr marL="457200" algn="l" rtl="0" eaLnBrk="0" fontAlgn="base" hangingPunct="0">
      <a:spcBef>
        <a:spcPct val="0"/>
      </a:spcBef>
      <a:spcAft>
        <a:spcPct val="0"/>
      </a:spcAft>
      <a:defRPr sz="8200" kern="1200">
        <a:solidFill>
          <a:srgbClr val="000000"/>
        </a:solidFill>
        <a:latin typeface="Arial" panose="020B0604020202020204" pitchFamily="34" charset="0"/>
        <a:ea typeface="ヒラギノ角ゴ ProN W3" charset="-128"/>
        <a:cs typeface="+mn-cs"/>
        <a:sym typeface="Arial" panose="020B0604020202020204" pitchFamily="34" charset="0"/>
      </a:defRPr>
    </a:lvl2pPr>
    <a:lvl3pPr marL="914400" algn="l" rtl="0" eaLnBrk="0" fontAlgn="base" hangingPunct="0">
      <a:spcBef>
        <a:spcPct val="0"/>
      </a:spcBef>
      <a:spcAft>
        <a:spcPct val="0"/>
      </a:spcAft>
      <a:defRPr sz="8200" kern="1200">
        <a:solidFill>
          <a:srgbClr val="000000"/>
        </a:solidFill>
        <a:latin typeface="Arial" panose="020B0604020202020204" pitchFamily="34" charset="0"/>
        <a:ea typeface="ヒラギノ角ゴ ProN W3" charset="-128"/>
        <a:cs typeface="+mn-cs"/>
        <a:sym typeface="Arial" panose="020B0604020202020204" pitchFamily="34" charset="0"/>
      </a:defRPr>
    </a:lvl3pPr>
    <a:lvl4pPr marL="1371600" algn="l" rtl="0" eaLnBrk="0" fontAlgn="base" hangingPunct="0">
      <a:spcBef>
        <a:spcPct val="0"/>
      </a:spcBef>
      <a:spcAft>
        <a:spcPct val="0"/>
      </a:spcAft>
      <a:defRPr sz="8200" kern="1200">
        <a:solidFill>
          <a:srgbClr val="000000"/>
        </a:solidFill>
        <a:latin typeface="Arial" panose="020B0604020202020204" pitchFamily="34" charset="0"/>
        <a:ea typeface="ヒラギノ角ゴ ProN W3" charset="-128"/>
        <a:cs typeface="+mn-cs"/>
        <a:sym typeface="Arial" panose="020B0604020202020204" pitchFamily="34" charset="0"/>
      </a:defRPr>
    </a:lvl4pPr>
    <a:lvl5pPr marL="1828800" algn="l" rtl="0" eaLnBrk="0" fontAlgn="base" hangingPunct="0">
      <a:spcBef>
        <a:spcPct val="0"/>
      </a:spcBef>
      <a:spcAft>
        <a:spcPct val="0"/>
      </a:spcAft>
      <a:defRPr sz="8200" kern="1200">
        <a:solidFill>
          <a:srgbClr val="000000"/>
        </a:solidFill>
        <a:latin typeface="Arial" panose="020B0604020202020204" pitchFamily="34" charset="0"/>
        <a:ea typeface="ヒラギノ角ゴ ProN W3" charset="-128"/>
        <a:cs typeface="+mn-cs"/>
        <a:sym typeface="Arial" panose="020B0604020202020204" pitchFamily="34" charset="0"/>
      </a:defRPr>
    </a:lvl5pPr>
    <a:lvl6pPr marL="2286000" algn="l" defTabSz="914400" rtl="0" eaLnBrk="1" latinLnBrk="0" hangingPunct="1">
      <a:defRPr sz="8200" kern="1200">
        <a:solidFill>
          <a:srgbClr val="000000"/>
        </a:solidFill>
        <a:latin typeface="Arial" panose="020B0604020202020204" pitchFamily="34" charset="0"/>
        <a:ea typeface="ヒラギノ角ゴ ProN W3" charset="-128"/>
        <a:cs typeface="+mn-cs"/>
        <a:sym typeface="Arial" panose="020B0604020202020204" pitchFamily="34" charset="0"/>
      </a:defRPr>
    </a:lvl6pPr>
    <a:lvl7pPr marL="2743200" algn="l" defTabSz="914400" rtl="0" eaLnBrk="1" latinLnBrk="0" hangingPunct="1">
      <a:defRPr sz="8200" kern="1200">
        <a:solidFill>
          <a:srgbClr val="000000"/>
        </a:solidFill>
        <a:latin typeface="Arial" panose="020B0604020202020204" pitchFamily="34" charset="0"/>
        <a:ea typeface="ヒラギノ角ゴ ProN W3" charset="-128"/>
        <a:cs typeface="+mn-cs"/>
        <a:sym typeface="Arial" panose="020B0604020202020204" pitchFamily="34" charset="0"/>
      </a:defRPr>
    </a:lvl7pPr>
    <a:lvl8pPr marL="3200400" algn="l" defTabSz="914400" rtl="0" eaLnBrk="1" latinLnBrk="0" hangingPunct="1">
      <a:defRPr sz="8200" kern="1200">
        <a:solidFill>
          <a:srgbClr val="000000"/>
        </a:solidFill>
        <a:latin typeface="Arial" panose="020B0604020202020204" pitchFamily="34" charset="0"/>
        <a:ea typeface="ヒラギノ角ゴ ProN W3" charset="-128"/>
        <a:cs typeface="+mn-cs"/>
        <a:sym typeface="Arial" panose="020B0604020202020204" pitchFamily="34" charset="0"/>
      </a:defRPr>
    </a:lvl8pPr>
    <a:lvl9pPr marL="3657600" algn="l" defTabSz="914400" rtl="0" eaLnBrk="1" latinLnBrk="0" hangingPunct="1">
      <a:defRPr sz="8200" kern="1200">
        <a:solidFill>
          <a:srgbClr val="000000"/>
        </a:solidFill>
        <a:latin typeface="Arial" panose="020B0604020202020204" pitchFamily="34" charset="0"/>
        <a:ea typeface="ヒラギノ角ゴ ProN W3" charset="-128"/>
        <a:cs typeface="+mn-cs"/>
        <a:sym typeface="Arial" panose="020B0604020202020204" pitchFamily="34" charset="0"/>
      </a:defRPr>
    </a:lvl9pPr>
  </p:defaultTextStyle>
  <p:extLst>
    <p:ext uri="{EFAFB233-063F-42B5-8137-9DF3F51BA10A}">
      <p15:sldGuideLst xmlns:p15="http://schemas.microsoft.com/office/powerpoint/2012/main">
        <p15:guide id="1" orient="horz" pos="26639">
          <p15:clr>
            <a:srgbClr val="A4A3A4"/>
          </p15:clr>
        </p15:guide>
        <p15:guide id="2" orient="horz" pos="2144">
          <p15:clr>
            <a:srgbClr val="A4A3A4"/>
          </p15:clr>
        </p15:guide>
        <p15:guide id="3" orient="horz" pos="4231">
          <p15:clr>
            <a:srgbClr val="A4A3A4"/>
          </p15:clr>
        </p15:guide>
        <p15:guide id="4" pos="78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1C1C"/>
    <a:srgbClr val="57368A"/>
    <a:srgbClr val="9900FF"/>
    <a:srgbClr val="3B216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5068" autoAdjust="0"/>
    <p:restoredTop sz="94620" autoAdjust="0"/>
  </p:normalViewPr>
  <p:slideViewPr>
    <p:cSldViewPr snapToGrid="0">
      <p:cViewPr>
        <p:scale>
          <a:sx n="30" d="100"/>
          <a:sy n="30" d="100"/>
        </p:scale>
        <p:origin x="1320" y="-4440"/>
      </p:cViewPr>
      <p:guideLst>
        <p:guide orient="horz" pos="26639"/>
        <p:guide orient="horz" pos="2144"/>
        <p:guide orient="horz" pos="4231"/>
        <p:guide pos="78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5CFE48E-DF91-4DC9-B76F-DDC1584B8DAF}"/>
              </a:ext>
            </a:extLst>
          </p:cNvPr>
          <p:cNvSpPr>
            <a:spLocks noGrp="1"/>
          </p:cNvSpPr>
          <p:nvPr>
            <p:ph type="hdr" sz="quarter"/>
          </p:nvPr>
        </p:nvSpPr>
        <p:spPr>
          <a:xfrm>
            <a:off x="0" y="1"/>
            <a:ext cx="2972098" cy="495675"/>
          </a:xfrm>
          <a:prstGeom prst="rect">
            <a:avLst/>
          </a:prstGeom>
        </p:spPr>
        <p:txBody>
          <a:bodyPr vert="horz" lIns="96661" tIns="48331" rIns="96661" bIns="48331" rtlCol="0"/>
          <a:lstStyle>
            <a:lvl1pPr algn="l" eaLnBrk="1" hangingPunct="1">
              <a:defRPr sz="1300">
                <a:latin typeface="Arial" charset="0"/>
                <a:ea typeface="ヒラギノ角ゴ ProN W3" charset="0"/>
                <a:cs typeface="ヒラギノ角ゴ ProN W3" charset="0"/>
                <a:sym typeface="Arial" charset="0"/>
              </a:defRPr>
            </a:lvl1pPr>
          </a:lstStyle>
          <a:p>
            <a:pPr>
              <a:defRPr/>
            </a:pPr>
            <a:endParaRPr lang="en-US"/>
          </a:p>
        </p:txBody>
      </p:sp>
      <p:sp>
        <p:nvSpPr>
          <p:cNvPr id="3" name="Date Placeholder 2">
            <a:extLst>
              <a:ext uri="{FF2B5EF4-FFF2-40B4-BE49-F238E27FC236}">
                <a16:creationId xmlns:a16="http://schemas.microsoft.com/office/drawing/2014/main" id="{C5296133-0856-4E4E-89DF-3273E43C8420}"/>
              </a:ext>
            </a:extLst>
          </p:cNvPr>
          <p:cNvSpPr>
            <a:spLocks noGrp="1"/>
          </p:cNvSpPr>
          <p:nvPr>
            <p:ph type="dt" sz="quarter" idx="1"/>
          </p:nvPr>
        </p:nvSpPr>
        <p:spPr>
          <a:xfrm>
            <a:off x="3884414" y="1"/>
            <a:ext cx="2972098" cy="495675"/>
          </a:xfrm>
          <a:prstGeom prst="rect">
            <a:avLst/>
          </a:prstGeom>
        </p:spPr>
        <p:txBody>
          <a:bodyPr vert="horz" wrap="square" lIns="96661" tIns="48331" rIns="96661" bIns="48331" numCol="1" anchor="t" anchorCtr="0" compatLnSpc="1">
            <a:prstTxWarp prst="textNoShape">
              <a:avLst/>
            </a:prstTxWarp>
          </a:bodyPr>
          <a:lstStyle>
            <a:lvl1pPr algn="r" eaLnBrk="1" hangingPunct="1">
              <a:defRPr sz="1300"/>
            </a:lvl1pPr>
          </a:lstStyle>
          <a:p>
            <a:fld id="{11AC90A7-7EDA-4487-828D-1C65807FE6F0}" type="datetimeFigureOut">
              <a:rPr lang="en-US" altLang="en-US"/>
              <a:pPr/>
              <a:t>5/26/2019</a:t>
            </a:fld>
            <a:endParaRPr lang="en-US" altLang="en-US"/>
          </a:p>
        </p:txBody>
      </p:sp>
      <p:sp>
        <p:nvSpPr>
          <p:cNvPr id="4" name="Footer Placeholder 3">
            <a:extLst>
              <a:ext uri="{FF2B5EF4-FFF2-40B4-BE49-F238E27FC236}">
                <a16:creationId xmlns:a16="http://schemas.microsoft.com/office/drawing/2014/main" id="{58A8ECD5-B61F-4DE5-92C0-C9C44A9F206D}"/>
              </a:ext>
            </a:extLst>
          </p:cNvPr>
          <p:cNvSpPr>
            <a:spLocks noGrp="1"/>
          </p:cNvSpPr>
          <p:nvPr>
            <p:ph type="ftr" sz="quarter" idx="2"/>
          </p:nvPr>
        </p:nvSpPr>
        <p:spPr>
          <a:xfrm>
            <a:off x="0" y="9429323"/>
            <a:ext cx="2972098" cy="495675"/>
          </a:xfrm>
          <a:prstGeom prst="rect">
            <a:avLst/>
          </a:prstGeom>
        </p:spPr>
        <p:txBody>
          <a:bodyPr vert="horz" lIns="96661" tIns="48331" rIns="96661" bIns="48331" rtlCol="0" anchor="b"/>
          <a:lstStyle>
            <a:lvl1pPr algn="l" eaLnBrk="1" hangingPunct="1">
              <a:defRPr sz="1300">
                <a:latin typeface="Arial" charset="0"/>
                <a:ea typeface="ヒラギノ角ゴ ProN W3" charset="0"/>
                <a:cs typeface="ヒラギノ角ゴ ProN W3" charset="0"/>
                <a:sym typeface="Arial" charset="0"/>
              </a:defRPr>
            </a:lvl1pPr>
          </a:lstStyle>
          <a:p>
            <a:pPr>
              <a:defRPr/>
            </a:pPr>
            <a:endParaRPr lang="en-US"/>
          </a:p>
        </p:txBody>
      </p:sp>
      <p:sp>
        <p:nvSpPr>
          <p:cNvPr id="5" name="Slide Number Placeholder 4">
            <a:extLst>
              <a:ext uri="{FF2B5EF4-FFF2-40B4-BE49-F238E27FC236}">
                <a16:creationId xmlns:a16="http://schemas.microsoft.com/office/drawing/2014/main" id="{2E4C0727-28DD-44F4-95E3-7333453424CA}"/>
              </a:ext>
            </a:extLst>
          </p:cNvPr>
          <p:cNvSpPr>
            <a:spLocks noGrp="1"/>
          </p:cNvSpPr>
          <p:nvPr>
            <p:ph type="sldNum" sz="quarter" idx="3"/>
          </p:nvPr>
        </p:nvSpPr>
        <p:spPr>
          <a:xfrm>
            <a:off x="3884414" y="9429323"/>
            <a:ext cx="2972098" cy="495675"/>
          </a:xfrm>
          <a:prstGeom prst="rect">
            <a:avLst/>
          </a:prstGeom>
        </p:spPr>
        <p:txBody>
          <a:bodyPr vert="horz" wrap="square" lIns="96661" tIns="48331" rIns="96661" bIns="48331" numCol="1" anchor="b" anchorCtr="0" compatLnSpc="1">
            <a:prstTxWarp prst="textNoShape">
              <a:avLst/>
            </a:prstTxWarp>
          </a:bodyPr>
          <a:lstStyle>
            <a:lvl1pPr algn="r" eaLnBrk="1" hangingPunct="1">
              <a:defRPr sz="1300"/>
            </a:lvl1pPr>
          </a:lstStyle>
          <a:p>
            <a:fld id="{F8800931-8B86-4A7C-A1B5-9DADD1223DF0}" type="slidenum">
              <a:rPr lang="en-US" altLang="en-US"/>
              <a:pPr/>
              <a:t>‹#›</a:t>
            </a:fld>
            <a:endParaRPr lang="en-US" altLang="en-US"/>
          </a:p>
        </p:txBody>
      </p:sp>
    </p:spTree>
    <p:extLst>
      <p:ext uri="{BB962C8B-B14F-4D97-AF65-F5344CB8AC3E}">
        <p14:creationId xmlns:p14="http://schemas.microsoft.com/office/powerpoint/2010/main" val="16840664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63F23B8-49CF-4F6E-97C5-D1993A137B3B}"/>
              </a:ext>
            </a:extLst>
          </p:cNvPr>
          <p:cNvSpPr>
            <a:spLocks noGrp="1"/>
          </p:cNvSpPr>
          <p:nvPr>
            <p:ph type="hdr" sz="quarter"/>
          </p:nvPr>
        </p:nvSpPr>
        <p:spPr>
          <a:xfrm>
            <a:off x="0" y="1"/>
            <a:ext cx="2972098" cy="495675"/>
          </a:xfrm>
          <a:prstGeom prst="rect">
            <a:avLst/>
          </a:prstGeom>
        </p:spPr>
        <p:txBody>
          <a:bodyPr vert="horz" lIns="96661" tIns="48331" rIns="96661" bIns="48331" rtlCol="0"/>
          <a:lstStyle>
            <a:lvl1pPr algn="l" eaLnBrk="1" hangingPunct="1">
              <a:defRPr sz="1300">
                <a:latin typeface="Arial" charset="0"/>
                <a:ea typeface="ヒラギノ角ゴ ProN W3" charset="0"/>
                <a:cs typeface="ヒラギノ角ゴ ProN W3" charset="0"/>
                <a:sym typeface="Arial" charset="0"/>
              </a:defRPr>
            </a:lvl1pPr>
          </a:lstStyle>
          <a:p>
            <a:pPr>
              <a:defRPr/>
            </a:pPr>
            <a:endParaRPr lang="en-US"/>
          </a:p>
        </p:txBody>
      </p:sp>
      <p:sp>
        <p:nvSpPr>
          <p:cNvPr id="3" name="Date Placeholder 2">
            <a:extLst>
              <a:ext uri="{FF2B5EF4-FFF2-40B4-BE49-F238E27FC236}">
                <a16:creationId xmlns:a16="http://schemas.microsoft.com/office/drawing/2014/main" id="{4A800E71-69B8-4354-987F-A2F4875A26A9}"/>
              </a:ext>
            </a:extLst>
          </p:cNvPr>
          <p:cNvSpPr>
            <a:spLocks noGrp="1"/>
          </p:cNvSpPr>
          <p:nvPr>
            <p:ph type="dt" idx="1"/>
          </p:nvPr>
        </p:nvSpPr>
        <p:spPr>
          <a:xfrm>
            <a:off x="3884414" y="1"/>
            <a:ext cx="2972098" cy="495675"/>
          </a:xfrm>
          <a:prstGeom prst="rect">
            <a:avLst/>
          </a:prstGeom>
        </p:spPr>
        <p:txBody>
          <a:bodyPr vert="horz" wrap="square" lIns="96661" tIns="48331" rIns="96661" bIns="48331" numCol="1" anchor="t" anchorCtr="0" compatLnSpc="1">
            <a:prstTxWarp prst="textNoShape">
              <a:avLst/>
            </a:prstTxWarp>
          </a:bodyPr>
          <a:lstStyle>
            <a:lvl1pPr algn="r" eaLnBrk="1" hangingPunct="1">
              <a:defRPr sz="1300"/>
            </a:lvl1pPr>
          </a:lstStyle>
          <a:p>
            <a:fld id="{E6229D87-1FD3-4555-AD22-8BE584284479}" type="datetimeFigureOut">
              <a:rPr lang="en-US" altLang="en-US"/>
              <a:pPr/>
              <a:t>5/26/2019</a:t>
            </a:fld>
            <a:endParaRPr lang="en-US" altLang="en-US"/>
          </a:p>
        </p:txBody>
      </p:sp>
      <p:sp>
        <p:nvSpPr>
          <p:cNvPr id="4" name="Slide Image Placeholder 3">
            <a:extLst>
              <a:ext uri="{FF2B5EF4-FFF2-40B4-BE49-F238E27FC236}">
                <a16:creationId xmlns:a16="http://schemas.microsoft.com/office/drawing/2014/main" id="{FE5A8E78-06CD-4C3F-B954-3E7A759453F4}"/>
              </a:ext>
            </a:extLst>
          </p:cNvPr>
          <p:cNvSpPr>
            <a:spLocks noGrp="1" noRot="1" noChangeAspect="1"/>
          </p:cNvSpPr>
          <p:nvPr>
            <p:ph type="sldImg" idx="2"/>
          </p:nvPr>
        </p:nvSpPr>
        <p:spPr>
          <a:xfrm>
            <a:off x="2112963" y="744538"/>
            <a:ext cx="2632075" cy="3722687"/>
          </a:xfrm>
          <a:prstGeom prst="rect">
            <a:avLst/>
          </a:prstGeom>
          <a:noFill/>
          <a:ln w="12700">
            <a:solidFill>
              <a:prstClr val="black"/>
            </a:solidFill>
          </a:ln>
        </p:spPr>
        <p:txBody>
          <a:bodyPr vert="horz" lIns="96661" tIns="48331" rIns="96661" bIns="48331" rtlCol="0" anchor="ctr"/>
          <a:lstStyle/>
          <a:p>
            <a:pPr lvl="0"/>
            <a:endParaRPr lang="en-US" noProof="0"/>
          </a:p>
        </p:txBody>
      </p:sp>
      <p:sp>
        <p:nvSpPr>
          <p:cNvPr id="5" name="Notes Placeholder 4">
            <a:extLst>
              <a:ext uri="{FF2B5EF4-FFF2-40B4-BE49-F238E27FC236}">
                <a16:creationId xmlns:a16="http://schemas.microsoft.com/office/drawing/2014/main" id="{6CBDB150-F703-44DF-B904-AAB430AA80F3}"/>
              </a:ext>
            </a:extLst>
          </p:cNvPr>
          <p:cNvSpPr>
            <a:spLocks noGrp="1"/>
          </p:cNvSpPr>
          <p:nvPr>
            <p:ph type="body" sz="quarter" idx="3"/>
          </p:nvPr>
        </p:nvSpPr>
        <p:spPr>
          <a:xfrm>
            <a:off x="686098" y="4715482"/>
            <a:ext cx="5485805" cy="4466002"/>
          </a:xfrm>
          <a:prstGeom prst="rect">
            <a:avLst/>
          </a:prstGeom>
        </p:spPr>
        <p:txBody>
          <a:bodyPr vert="horz" lIns="96661" tIns="48331" rIns="96661" bIns="48331" rtlCol="0"/>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US" noProof="0"/>
          </a:p>
        </p:txBody>
      </p:sp>
      <p:sp>
        <p:nvSpPr>
          <p:cNvPr id="6" name="Footer Placeholder 5">
            <a:extLst>
              <a:ext uri="{FF2B5EF4-FFF2-40B4-BE49-F238E27FC236}">
                <a16:creationId xmlns:a16="http://schemas.microsoft.com/office/drawing/2014/main" id="{96CA4B0D-55F5-4A3B-B643-2F86065DC5EA}"/>
              </a:ext>
            </a:extLst>
          </p:cNvPr>
          <p:cNvSpPr>
            <a:spLocks noGrp="1"/>
          </p:cNvSpPr>
          <p:nvPr>
            <p:ph type="ftr" sz="quarter" idx="4"/>
          </p:nvPr>
        </p:nvSpPr>
        <p:spPr>
          <a:xfrm>
            <a:off x="0" y="9429323"/>
            <a:ext cx="2972098" cy="495675"/>
          </a:xfrm>
          <a:prstGeom prst="rect">
            <a:avLst/>
          </a:prstGeom>
        </p:spPr>
        <p:txBody>
          <a:bodyPr vert="horz" lIns="96661" tIns="48331" rIns="96661" bIns="48331" rtlCol="0" anchor="b"/>
          <a:lstStyle>
            <a:lvl1pPr algn="l" eaLnBrk="1" hangingPunct="1">
              <a:defRPr sz="1300">
                <a:latin typeface="Arial" charset="0"/>
                <a:ea typeface="ヒラギノ角ゴ ProN W3" charset="0"/>
                <a:cs typeface="ヒラギノ角ゴ ProN W3" charset="0"/>
                <a:sym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E1EBD012-7D8E-4169-B92B-CBECE1DFB38C}"/>
              </a:ext>
            </a:extLst>
          </p:cNvPr>
          <p:cNvSpPr>
            <a:spLocks noGrp="1"/>
          </p:cNvSpPr>
          <p:nvPr>
            <p:ph type="sldNum" sz="quarter" idx="5"/>
          </p:nvPr>
        </p:nvSpPr>
        <p:spPr>
          <a:xfrm>
            <a:off x="3884414" y="9429323"/>
            <a:ext cx="2972098" cy="495675"/>
          </a:xfrm>
          <a:prstGeom prst="rect">
            <a:avLst/>
          </a:prstGeom>
        </p:spPr>
        <p:txBody>
          <a:bodyPr vert="horz" wrap="square" lIns="96661" tIns="48331" rIns="96661" bIns="48331" numCol="1" anchor="b" anchorCtr="0" compatLnSpc="1">
            <a:prstTxWarp prst="textNoShape">
              <a:avLst/>
            </a:prstTxWarp>
          </a:bodyPr>
          <a:lstStyle>
            <a:lvl1pPr algn="r" eaLnBrk="1" hangingPunct="1">
              <a:defRPr sz="1300"/>
            </a:lvl1pPr>
          </a:lstStyle>
          <a:p>
            <a:fld id="{D735CB7F-D6E6-4E1B-995F-DE42DFF67A11}" type="slidenum">
              <a:rPr lang="en-US" altLang="en-US"/>
              <a:pPr/>
              <a:t>‹#›</a:t>
            </a:fld>
            <a:endParaRPr lang="en-US" altLang="en-US"/>
          </a:p>
        </p:txBody>
      </p:sp>
    </p:spTree>
    <p:extLst>
      <p:ext uri="{BB962C8B-B14F-4D97-AF65-F5344CB8AC3E}">
        <p14:creationId xmlns:p14="http://schemas.microsoft.com/office/powerpoint/2010/main" val="1750735836"/>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1pPr>
    <a:lvl2pPr marL="4572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2pPr>
    <a:lvl3pPr marL="9144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3pPr>
    <a:lvl4pPr marL="13716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4pPr>
    <a:lvl5pPr marL="18288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Slide Image Placeholder 1">
            <a:extLst>
              <a:ext uri="{FF2B5EF4-FFF2-40B4-BE49-F238E27FC236}">
                <a16:creationId xmlns:a16="http://schemas.microsoft.com/office/drawing/2014/main" id="{7539D8B6-5C71-4F5A-A3AC-3B94FDA072D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2" name="Notes Placeholder 2">
            <a:extLst>
              <a:ext uri="{FF2B5EF4-FFF2-40B4-BE49-F238E27FC236}">
                <a16:creationId xmlns:a16="http://schemas.microsoft.com/office/drawing/2014/main" id="{D94E4891-B9F7-4455-ABB3-0AFDF116FB6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Notes</a:t>
            </a:r>
          </a:p>
          <a:p>
            <a:pPr eaLnBrk="1" hangingPunct="1">
              <a:spcBef>
                <a:spcPct val="0"/>
              </a:spcBef>
            </a:pPr>
            <a:r>
              <a:rPr lang="en-US" altLang="en-US"/>
              <a:t>Do not change font size – check with us if you really cannot make the space work for you</a:t>
            </a:r>
          </a:p>
        </p:txBody>
      </p:sp>
      <p:sp>
        <p:nvSpPr>
          <p:cNvPr id="5123" name="Slide Number Placeholder 3">
            <a:extLst>
              <a:ext uri="{FF2B5EF4-FFF2-40B4-BE49-F238E27FC236}">
                <a16:creationId xmlns:a16="http://schemas.microsoft.com/office/drawing/2014/main" id="{AF1AF499-2009-49DB-8D62-6B70D1BFC50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200">
                <a:solidFill>
                  <a:srgbClr val="000000"/>
                </a:solidFill>
                <a:latin typeface="Arial" panose="020B0604020202020204" pitchFamily="34" charset="0"/>
                <a:ea typeface="ヒラギノ角ゴ ProN W3" charset="-128"/>
                <a:sym typeface="Arial" panose="020B0604020202020204" pitchFamily="34" charset="0"/>
              </a:defRPr>
            </a:lvl1pPr>
            <a:lvl2pPr marL="742950" indent="-285750">
              <a:defRPr sz="8200">
                <a:solidFill>
                  <a:srgbClr val="000000"/>
                </a:solidFill>
                <a:latin typeface="Arial" panose="020B0604020202020204" pitchFamily="34" charset="0"/>
                <a:ea typeface="ヒラギノ角ゴ ProN W3" charset="-128"/>
                <a:sym typeface="Arial" panose="020B0604020202020204" pitchFamily="34" charset="0"/>
              </a:defRPr>
            </a:lvl2pPr>
            <a:lvl3pPr marL="1143000" indent="-228600">
              <a:defRPr sz="8200">
                <a:solidFill>
                  <a:srgbClr val="000000"/>
                </a:solidFill>
                <a:latin typeface="Arial" panose="020B0604020202020204" pitchFamily="34" charset="0"/>
                <a:ea typeface="ヒラギノ角ゴ ProN W3" charset="-128"/>
                <a:sym typeface="Arial" panose="020B0604020202020204" pitchFamily="34" charset="0"/>
              </a:defRPr>
            </a:lvl3pPr>
            <a:lvl4pPr marL="1600200" indent="-228600">
              <a:defRPr sz="8200">
                <a:solidFill>
                  <a:srgbClr val="000000"/>
                </a:solidFill>
                <a:latin typeface="Arial" panose="020B0604020202020204" pitchFamily="34" charset="0"/>
                <a:ea typeface="ヒラギノ角ゴ ProN W3" charset="-128"/>
                <a:sym typeface="Arial" panose="020B0604020202020204" pitchFamily="34" charset="0"/>
              </a:defRPr>
            </a:lvl4pPr>
            <a:lvl5pPr marL="2057400" indent="-228600">
              <a:defRPr sz="8200">
                <a:solidFill>
                  <a:srgbClr val="000000"/>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ct val="0"/>
              </a:spcBef>
              <a:spcAft>
                <a:spcPct val="0"/>
              </a:spcAft>
              <a:defRPr sz="8200">
                <a:solidFill>
                  <a:srgbClr val="000000"/>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ct val="0"/>
              </a:spcBef>
              <a:spcAft>
                <a:spcPct val="0"/>
              </a:spcAft>
              <a:defRPr sz="8200">
                <a:solidFill>
                  <a:srgbClr val="000000"/>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ct val="0"/>
              </a:spcBef>
              <a:spcAft>
                <a:spcPct val="0"/>
              </a:spcAft>
              <a:defRPr sz="8200">
                <a:solidFill>
                  <a:srgbClr val="000000"/>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ct val="0"/>
              </a:spcBef>
              <a:spcAft>
                <a:spcPct val="0"/>
              </a:spcAft>
              <a:defRPr sz="8200">
                <a:solidFill>
                  <a:srgbClr val="000000"/>
                </a:solidFill>
                <a:latin typeface="Arial" panose="020B0604020202020204" pitchFamily="34" charset="0"/>
                <a:ea typeface="ヒラギノ角ゴ ProN W3" charset="-128"/>
                <a:sym typeface="Arial" panose="020B0604020202020204" pitchFamily="34" charset="0"/>
              </a:defRPr>
            </a:lvl9pPr>
          </a:lstStyle>
          <a:p>
            <a:fld id="{3063EDA1-1A51-46EB-A57B-7D7353993755}" type="slidenum">
              <a:rPr lang="en-US" altLang="en-US" sz="1300"/>
              <a:pPr/>
              <a:t>1</a:t>
            </a:fld>
            <a:endParaRPr lang="en-US" altLang="en-US" sz="1300"/>
          </a:p>
        </p:txBody>
      </p:sp>
    </p:spTree>
    <p:extLst>
      <p:ext uri="{BB962C8B-B14F-4D97-AF65-F5344CB8AC3E}">
        <p14:creationId xmlns:p14="http://schemas.microsoft.com/office/powerpoint/2010/main" val="19437481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4352641"/>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emf"/><Relationship Id="rId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3">
            <a:extLst>
              <a:ext uri="{FF2B5EF4-FFF2-40B4-BE49-F238E27FC236}">
                <a16:creationId xmlns:a16="http://schemas.microsoft.com/office/drawing/2014/main" id="{B013CC0F-BAE7-4ADA-B6C7-BD5AE959304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40174863"/>
            <a:ext cx="30275213" cy="276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18" descr="Header.jpg">
            <a:extLst>
              <a:ext uri="{FF2B5EF4-FFF2-40B4-BE49-F238E27FC236}">
                <a16:creationId xmlns:a16="http://schemas.microsoft.com/office/drawing/2014/main" id="{FED50FA9-1048-4D74-BCAD-BE596760E5A8}"/>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7938"/>
            <a:ext cx="27651075" cy="6445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1">
            <a:extLst>
              <a:ext uri="{FF2B5EF4-FFF2-40B4-BE49-F238E27FC236}">
                <a16:creationId xmlns:a16="http://schemas.microsoft.com/office/drawing/2014/main" id="{4976E689-E74A-46BC-93E2-1F5F469621EC}"/>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168400" y="41579800"/>
            <a:ext cx="9145588"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Lst>
  <p:transition/>
  <p:txStyles>
    <p:titleStyle>
      <a:lvl1pPr marL="39688" indent="-39688" algn="ctr" rtl="0" eaLnBrk="0" fontAlgn="base" hangingPunct="0">
        <a:spcBef>
          <a:spcPct val="0"/>
        </a:spcBef>
        <a:spcAft>
          <a:spcPct val="0"/>
        </a:spcAft>
        <a:defRPr sz="20100">
          <a:solidFill>
            <a:schemeClr val="tx1"/>
          </a:solidFill>
          <a:latin typeface="+mj-lt"/>
          <a:ea typeface="+mj-ea"/>
          <a:cs typeface="+mj-cs"/>
          <a:sym typeface="Lucida Grande" charset="0"/>
        </a:defRPr>
      </a:lvl1pPr>
      <a:lvl2pPr marL="39688" indent="-39688" algn="ctr" rtl="0" eaLnBrk="0" fontAlgn="base" hangingPunct="0">
        <a:spcBef>
          <a:spcPct val="0"/>
        </a:spcBef>
        <a:spcAft>
          <a:spcPct val="0"/>
        </a:spcAft>
        <a:defRPr sz="20100">
          <a:solidFill>
            <a:schemeClr val="tx1"/>
          </a:solidFill>
          <a:latin typeface="Lucida Grande" charset="0"/>
          <a:ea typeface="ヒラギノ角ゴ ProN W3" charset="0"/>
          <a:cs typeface="ヒラギノ角ゴ ProN W3" charset="0"/>
          <a:sym typeface="Lucida Grande" charset="0"/>
        </a:defRPr>
      </a:lvl2pPr>
      <a:lvl3pPr marL="39688" indent="-39688" algn="ctr" rtl="0" eaLnBrk="0" fontAlgn="base" hangingPunct="0">
        <a:spcBef>
          <a:spcPct val="0"/>
        </a:spcBef>
        <a:spcAft>
          <a:spcPct val="0"/>
        </a:spcAft>
        <a:defRPr sz="20100">
          <a:solidFill>
            <a:schemeClr val="tx1"/>
          </a:solidFill>
          <a:latin typeface="Lucida Grande" charset="0"/>
          <a:ea typeface="ヒラギノ角ゴ ProN W3" charset="0"/>
          <a:cs typeface="ヒラギノ角ゴ ProN W3" charset="0"/>
          <a:sym typeface="Lucida Grande" charset="0"/>
        </a:defRPr>
      </a:lvl3pPr>
      <a:lvl4pPr marL="39688" indent="-39688" algn="ctr" rtl="0" eaLnBrk="0" fontAlgn="base" hangingPunct="0">
        <a:spcBef>
          <a:spcPct val="0"/>
        </a:spcBef>
        <a:spcAft>
          <a:spcPct val="0"/>
        </a:spcAft>
        <a:defRPr sz="20100">
          <a:solidFill>
            <a:schemeClr val="tx1"/>
          </a:solidFill>
          <a:latin typeface="Lucida Grande" charset="0"/>
          <a:ea typeface="ヒラギノ角ゴ ProN W3" charset="0"/>
          <a:cs typeface="ヒラギノ角ゴ ProN W3" charset="0"/>
          <a:sym typeface="Lucida Grande" charset="0"/>
        </a:defRPr>
      </a:lvl4pPr>
      <a:lvl5pPr marL="39688" indent="-39688" algn="ctr" rtl="0" eaLnBrk="0" fontAlgn="base" hangingPunct="0">
        <a:spcBef>
          <a:spcPct val="0"/>
        </a:spcBef>
        <a:spcAft>
          <a:spcPct val="0"/>
        </a:spcAft>
        <a:defRPr sz="20100">
          <a:solidFill>
            <a:schemeClr val="tx1"/>
          </a:solidFill>
          <a:latin typeface="Lucida Grande" charset="0"/>
          <a:ea typeface="ヒラギノ角ゴ ProN W3" charset="0"/>
          <a:cs typeface="ヒラギノ角ゴ ProN W3" charset="0"/>
          <a:sym typeface="Lucida Grande" charset="0"/>
        </a:defRPr>
      </a:lvl5pPr>
      <a:lvl6pPr marL="496888" algn="ctr" rtl="0" fontAlgn="base">
        <a:spcBef>
          <a:spcPct val="0"/>
        </a:spcBef>
        <a:spcAft>
          <a:spcPct val="0"/>
        </a:spcAft>
        <a:defRPr sz="20100">
          <a:solidFill>
            <a:schemeClr val="tx1"/>
          </a:solidFill>
          <a:latin typeface="Lucida Grande" charset="0"/>
          <a:ea typeface="ヒラギノ角ゴ ProN W3" charset="0"/>
          <a:cs typeface="ヒラギノ角ゴ ProN W3" charset="0"/>
          <a:sym typeface="Lucida Grande" charset="0"/>
        </a:defRPr>
      </a:lvl6pPr>
      <a:lvl7pPr marL="954088" algn="ctr" rtl="0" fontAlgn="base">
        <a:spcBef>
          <a:spcPct val="0"/>
        </a:spcBef>
        <a:spcAft>
          <a:spcPct val="0"/>
        </a:spcAft>
        <a:defRPr sz="20100">
          <a:solidFill>
            <a:schemeClr val="tx1"/>
          </a:solidFill>
          <a:latin typeface="Lucida Grande" charset="0"/>
          <a:ea typeface="ヒラギノ角ゴ ProN W3" charset="0"/>
          <a:cs typeface="ヒラギノ角ゴ ProN W3" charset="0"/>
          <a:sym typeface="Lucida Grande" charset="0"/>
        </a:defRPr>
      </a:lvl7pPr>
      <a:lvl8pPr marL="1411288" algn="ctr" rtl="0" fontAlgn="base">
        <a:spcBef>
          <a:spcPct val="0"/>
        </a:spcBef>
        <a:spcAft>
          <a:spcPct val="0"/>
        </a:spcAft>
        <a:defRPr sz="20100">
          <a:solidFill>
            <a:schemeClr val="tx1"/>
          </a:solidFill>
          <a:latin typeface="Lucida Grande" charset="0"/>
          <a:ea typeface="ヒラギノ角ゴ ProN W3" charset="0"/>
          <a:cs typeface="ヒラギノ角ゴ ProN W3" charset="0"/>
          <a:sym typeface="Lucida Grande" charset="0"/>
        </a:defRPr>
      </a:lvl8pPr>
      <a:lvl9pPr marL="1868488" algn="ctr" rtl="0" fontAlgn="base">
        <a:spcBef>
          <a:spcPct val="0"/>
        </a:spcBef>
        <a:spcAft>
          <a:spcPct val="0"/>
        </a:spcAft>
        <a:defRPr sz="20100">
          <a:solidFill>
            <a:schemeClr val="tx1"/>
          </a:solidFill>
          <a:latin typeface="Lucida Grande" charset="0"/>
          <a:ea typeface="ヒラギノ角ゴ ProN W3" charset="0"/>
          <a:cs typeface="ヒラギノ角ゴ ProN W3" charset="0"/>
          <a:sym typeface="Lucida Grande" charset="0"/>
        </a:defRPr>
      </a:lvl9pPr>
    </p:titleStyle>
    <p:bodyStyle>
      <a:lvl1pPr marL="1604963" indent="-1565275" algn="l" rtl="0" eaLnBrk="0" fontAlgn="base" hangingPunct="0">
        <a:spcBef>
          <a:spcPts val="3500"/>
        </a:spcBef>
        <a:spcAft>
          <a:spcPct val="0"/>
        </a:spcAft>
        <a:buClr>
          <a:srgbClr val="000000"/>
        </a:buClr>
        <a:buSzPct val="100000"/>
        <a:buFont typeface="Arial" panose="020B0604020202020204" pitchFamily="34" charset="0"/>
        <a:buChar char="•"/>
        <a:defRPr sz="14600">
          <a:solidFill>
            <a:schemeClr val="tx1"/>
          </a:solidFill>
          <a:latin typeface="+mn-lt"/>
          <a:ea typeface="+mn-ea"/>
          <a:cs typeface="+mn-cs"/>
          <a:sym typeface="Lucida Grande" charset="0"/>
        </a:defRPr>
      </a:lvl1pPr>
      <a:lvl2pPr marL="3430588" indent="-1303338" algn="l" rtl="0" eaLnBrk="0" fontAlgn="base" hangingPunct="0">
        <a:spcBef>
          <a:spcPts val="3000"/>
        </a:spcBef>
        <a:spcAft>
          <a:spcPct val="0"/>
        </a:spcAft>
        <a:buClr>
          <a:srgbClr val="000000"/>
        </a:buClr>
        <a:buSzPct val="100000"/>
        <a:buFont typeface="Arial" panose="020B0604020202020204" pitchFamily="34" charset="0"/>
        <a:buChar char="–"/>
        <a:defRPr sz="12700">
          <a:solidFill>
            <a:schemeClr val="tx1"/>
          </a:solidFill>
          <a:latin typeface="+mn-lt"/>
          <a:ea typeface="+mn-ea"/>
          <a:cs typeface="+mn-cs"/>
          <a:sym typeface="Lucida Grande" charset="0"/>
        </a:defRPr>
      </a:lvl2pPr>
      <a:lvl3pPr marL="5257800" indent="-1041400" algn="l" rtl="0" eaLnBrk="0" fontAlgn="base" hangingPunct="0">
        <a:spcBef>
          <a:spcPts val="2600"/>
        </a:spcBef>
        <a:spcAft>
          <a:spcPct val="0"/>
        </a:spcAft>
        <a:buClr>
          <a:srgbClr val="000000"/>
        </a:buClr>
        <a:buSzPct val="100000"/>
        <a:buFont typeface="Arial" panose="020B0604020202020204" pitchFamily="34" charset="0"/>
        <a:buChar char="•"/>
        <a:defRPr sz="10900">
          <a:solidFill>
            <a:schemeClr val="tx1"/>
          </a:solidFill>
          <a:latin typeface="+mn-lt"/>
          <a:ea typeface="+mn-ea"/>
          <a:cs typeface="+mn-cs"/>
          <a:sym typeface="Lucida Grande" charset="0"/>
        </a:defRPr>
      </a:lvl3pPr>
      <a:lvl4pPr marL="7346950" indent="-1041400" algn="l" rtl="0" eaLnBrk="0" fontAlgn="base" hangingPunct="0">
        <a:spcBef>
          <a:spcPts val="2200"/>
        </a:spcBef>
        <a:spcAft>
          <a:spcPct val="0"/>
        </a:spcAft>
        <a:buClr>
          <a:srgbClr val="000000"/>
        </a:buClr>
        <a:buSzPct val="100000"/>
        <a:buFont typeface="Arial" panose="020B0604020202020204" pitchFamily="34" charset="0"/>
        <a:buChar char="–"/>
        <a:defRPr sz="9200">
          <a:solidFill>
            <a:schemeClr val="tx1"/>
          </a:solidFill>
          <a:latin typeface="+mn-lt"/>
          <a:ea typeface="+mn-ea"/>
          <a:cs typeface="+mn-cs"/>
          <a:sym typeface="Lucida Grande" charset="0"/>
        </a:defRPr>
      </a:lvl4pPr>
      <a:lvl5pPr marL="9436100" indent="-1041400" algn="l" rtl="0" eaLnBrk="0" fontAlgn="base" hangingPunct="0">
        <a:spcBef>
          <a:spcPts val="2200"/>
        </a:spcBef>
        <a:spcAft>
          <a:spcPct val="0"/>
        </a:spcAft>
        <a:buClr>
          <a:srgbClr val="000000"/>
        </a:buClr>
        <a:buSzPct val="100000"/>
        <a:buFont typeface="Arial" panose="020B0604020202020204" pitchFamily="34" charset="0"/>
        <a:buChar char="»"/>
        <a:defRPr sz="9200">
          <a:solidFill>
            <a:schemeClr val="tx1"/>
          </a:solidFill>
          <a:latin typeface="+mn-lt"/>
          <a:ea typeface="+mn-ea"/>
          <a:cs typeface="+mn-cs"/>
          <a:sym typeface="Lucida Grande" charset="0"/>
        </a:defRPr>
      </a:lvl5pPr>
      <a:lvl6pPr marL="9893300" indent="-1041400" algn="l" rtl="0" fontAlgn="base">
        <a:spcBef>
          <a:spcPts val="2200"/>
        </a:spcBef>
        <a:spcAft>
          <a:spcPct val="0"/>
        </a:spcAft>
        <a:buClr>
          <a:srgbClr val="000000"/>
        </a:buClr>
        <a:buSzPct val="100000"/>
        <a:buFont typeface="Arial" charset="0"/>
        <a:buChar char="»"/>
        <a:defRPr sz="9200">
          <a:solidFill>
            <a:schemeClr val="tx1"/>
          </a:solidFill>
          <a:latin typeface="+mn-lt"/>
          <a:ea typeface="+mn-ea"/>
          <a:cs typeface="+mn-cs"/>
          <a:sym typeface="Lucida Grande" charset="0"/>
        </a:defRPr>
      </a:lvl6pPr>
      <a:lvl7pPr marL="10350500" indent="-1041400" algn="l" rtl="0" fontAlgn="base">
        <a:spcBef>
          <a:spcPts val="2200"/>
        </a:spcBef>
        <a:spcAft>
          <a:spcPct val="0"/>
        </a:spcAft>
        <a:buClr>
          <a:srgbClr val="000000"/>
        </a:buClr>
        <a:buSzPct val="100000"/>
        <a:buFont typeface="Arial" charset="0"/>
        <a:buChar char="»"/>
        <a:defRPr sz="9200">
          <a:solidFill>
            <a:schemeClr val="tx1"/>
          </a:solidFill>
          <a:latin typeface="+mn-lt"/>
          <a:ea typeface="+mn-ea"/>
          <a:cs typeface="+mn-cs"/>
          <a:sym typeface="Lucida Grande" charset="0"/>
        </a:defRPr>
      </a:lvl7pPr>
      <a:lvl8pPr marL="10807700" indent="-1041400" algn="l" rtl="0" fontAlgn="base">
        <a:spcBef>
          <a:spcPts val="2200"/>
        </a:spcBef>
        <a:spcAft>
          <a:spcPct val="0"/>
        </a:spcAft>
        <a:buClr>
          <a:srgbClr val="000000"/>
        </a:buClr>
        <a:buSzPct val="100000"/>
        <a:buFont typeface="Arial" charset="0"/>
        <a:buChar char="»"/>
        <a:defRPr sz="9200">
          <a:solidFill>
            <a:schemeClr val="tx1"/>
          </a:solidFill>
          <a:latin typeface="+mn-lt"/>
          <a:ea typeface="+mn-ea"/>
          <a:cs typeface="+mn-cs"/>
          <a:sym typeface="Lucida Grande" charset="0"/>
        </a:defRPr>
      </a:lvl8pPr>
      <a:lvl9pPr marL="11264900" indent="-1041400" algn="l" rtl="0" fontAlgn="base">
        <a:spcBef>
          <a:spcPts val="2200"/>
        </a:spcBef>
        <a:spcAft>
          <a:spcPct val="0"/>
        </a:spcAft>
        <a:buClr>
          <a:srgbClr val="000000"/>
        </a:buClr>
        <a:buSzPct val="100000"/>
        <a:buFont typeface="Arial" charset="0"/>
        <a:buChar char="»"/>
        <a:defRPr sz="9200">
          <a:solidFill>
            <a:schemeClr val="tx1"/>
          </a:solidFill>
          <a:latin typeface="+mn-lt"/>
          <a:ea typeface="+mn-ea"/>
          <a:cs typeface="+mn-cs"/>
          <a:sym typeface="Lucida Grand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61D387A-8FD2-4AE2-ABE3-5B2038D0A58F}"/>
              </a:ext>
            </a:extLst>
          </p:cNvPr>
          <p:cNvGrpSpPr/>
          <p:nvPr/>
        </p:nvGrpSpPr>
        <p:grpSpPr>
          <a:xfrm>
            <a:off x="2993274" y="160682"/>
            <a:ext cx="23745752" cy="3611887"/>
            <a:chOff x="2993274" y="160682"/>
            <a:chExt cx="23745752" cy="3611887"/>
          </a:xfrm>
        </p:grpSpPr>
        <p:pic>
          <p:nvPicPr>
            <p:cNvPr id="4107" name="Picture 21" descr="http://eithealth.eu/wp-content/uploads/2016/01/Trinity-Logo-stacked.jpg">
              <a:extLst>
                <a:ext uri="{FF2B5EF4-FFF2-40B4-BE49-F238E27FC236}">
                  <a16:creationId xmlns:a16="http://schemas.microsoft.com/office/drawing/2014/main" id="{51D34CD8-8E94-4DC1-9FC0-DC128ADB67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3188" y="553672"/>
              <a:ext cx="4729666" cy="2825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FE1BF727-8F09-4ABC-AC7F-679141E2458D}"/>
                </a:ext>
              </a:extLst>
            </p:cNvPr>
            <p:cNvPicPr>
              <a:picLocks noChangeAspect="1"/>
            </p:cNvPicPr>
            <p:nvPr/>
          </p:nvPicPr>
          <p:blipFill>
            <a:blip r:embed="rId4"/>
            <a:stretch>
              <a:fillRect/>
            </a:stretch>
          </p:blipFill>
          <p:spPr>
            <a:xfrm>
              <a:off x="13835926" y="553672"/>
              <a:ext cx="3611887" cy="2709680"/>
            </a:xfrm>
            <a:prstGeom prst="rect">
              <a:avLst/>
            </a:prstGeom>
          </p:spPr>
        </p:pic>
        <p:pic>
          <p:nvPicPr>
            <p:cNvPr id="8" name="Picture 7">
              <a:extLst>
                <a:ext uri="{FF2B5EF4-FFF2-40B4-BE49-F238E27FC236}">
                  <a16:creationId xmlns:a16="http://schemas.microsoft.com/office/drawing/2014/main" id="{29080F93-6EB1-4DDC-8E0C-A4698CE99AD5}"/>
                </a:ext>
              </a:extLst>
            </p:cNvPr>
            <p:cNvPicPr>
              <a:picLocks noChangeAspect="1"/>
            </p:cNvPicPr>
            <p:nvPr/>
          </p:nvPicPr>
          <p:blipFill rotWithShape="1">
            <a:blip r:embed="rId5"/>
            <a:srcRect l="4275" t="26918" r="4948" b="28153"/>
            <a:stretch/>
          </p:blipFill>
          <p:spPr>
            <a:xfrm>
              <a:off x="17929815" y="862911"/>
              <a:ext cx="4293458" cy="2125024"/>
            </a:xfrm>
            <a:prstGeom prst="rect">
              <a:avLst/>
            </a:prstGeom>
          </p:spPr>
        </p:pic>
        <p:pic>
          <p:nvPicPr>
            <p:cNvPr id="10" name="Picture 9">
              <a:extLst>
                <a:ext uri="{FF2B5EF4-FFF2-40B4-BE49-F238E27FC236}">
                  <a16:creationId xmlns:a16="http://schemas.microsoft.com/office/drawing/2014/main" id="{FEC3D370-66F8-4514-9D26-F7762B38A5F9}"/>
                </a:ext>
              </a:extLst>
            </p:cNvPr>
            <p:cNvPicPr>
              <a:picLocks noChangeAspect="1"/>
            </p:cNvPicPr>
            <p:nvPr/>
          </p:nvPicPr>
          <p:blipFill>
            <a:blip r:embed="rId6"/>
            <a:stretch>
              <a:fillRect/>
            </a:stretch>
          </p:blipFill>
          <p:spPr>
            <a:xfrm>
              <a:off x="2993274" y="160682"/>
              <a:ext cx="3611887" cy="3611887"/>
            </a:xfrm>
            <a:prstGeom prst="rect">
              <a:avLst/>
            </a:prstGeom>
          </p:spPr>
        </p:pic>
        <p:pic>
          <p:nvPicPr>
            <p:cNvPr id="13" name="Picture 12">
              <a:extLst>
                <a:ext uri="{FF2B5EF4-FFF2-40B4-BE49-F238E27FC236}">
                  <a16:creationId xmlns:a16="http://schemas.microsoft.com/office/drawing/2014/main" id="{1BA08532-36C7-4305-BE3E-703F95D667CF}"/>
                </a:ext>
              </a:extLst>
            </p:cNvPr>
            <p:cNvPicPr>
              <a:picLocks noChangeAspect="1"/>
            </p:cNvPicPr>
            <p:nvPr/>
          </p:nvPicPr>
          <p:blipFill>
            <a:blip r:embed="rId7"/>
            <a:stretch>
              <a:fillRect/>
            </a:stretch>
          </p:blipFill>
          <p:spPr>
            <a:xfrm>
              <a:off x="10310881" y="678328"/>
              <a:ext cx="3611887" cy="2231897"/>
            </a:xfrm>
            <a:prstGeom prst="rect">
              <a:avLst/>
            </a:prstGeom>
          </p:spPr>
        </p:pic>
        <p:pic>
          <p:nvPicPr>
            <p:cNvPr id="15" name="Picture 14">
              <a:extLst>
                <a:ext uri="{FF2B5EF4-FFF2-40B4-BE49-F238E27FC236}">
                  <a16:creationId xmlns:a16="http://schemas.microsoft.com/office/drawing/2014/main" id="{4EE92D59-6201-4D0C-ADC2-9D5D0BCF5C15}"/>
                </a:ext>
              </a:extLst>
            </p:cNvPr>
            <p:cNvPicPr>
              <a:picLocks noChangeAspect="1"/>
            </p:cNvPicPr>
            <p:nvPr/>
          </p:nvPicPr>
          <p:blipFill>
            <a:blip r:embed="rId8"/>
            <a:stretch>
              <a:fillRect/>
            </a:stretch>
          </p:blipFill>
          <p:spPr>
            <a:xfrm>
              <a:off x="22139360" y="835968"/>
              <a:ext cx="2231897" cy="2231897"/>
            </a:xfrm>
            <a:prstGeom prst="rect">
              <a:avLst/>
            </a:prstGeom>
          </p:spPr>
        </p:pic>
        <p:pic>
          <p:nvPicPr>
            <p:cNvPr id="6" name="Picture 5">
              <a:extLst>
                <a:ext uri="{FF2B5EF4-FFF2-40B4-BE49-F238E27FC236}">
                  <a16:creationId xmlns:a16="http://schemas.microsoft.com/office/drawing/2014/main" id="{8951214B-A4CE-4A4B-A8A8-75499ED6324B}"/>
                </a:ext>
              </a:extLst>
            </p:cNvPr>
            <p:cNvPicPr>
              <a:picLocks noChangeAspect="1"/>
            </p:cNvPicPr>
            <p:nvPr/>
          </p:nvPicPr>
          <p:blipFill>
            <a:blip r:embed="rId9"/>
            <a:stretch>
              <a:fillRect/>
            </a:stretch>
          </p:blipFill>
          <p:spPr>
            <a:xfrm>
              <a:off x="24576720" y="922465"/>
              <a:ext cx="2162306" cy="2018153"/>
            </a:xfrm>
            <a:prstGeom prst="rect">
              <a:avLst/>
            </a:prstGeom>
          </p:spPr>
        </p:pic>
      </p:grpSp>
      <p:sp>
        <p:nvSpPr>
          <p:cNvPr id="4099" name="Rectangle 10">
            <a:extLst>
              <a:ext uri="{FF2B5EF4-FFF2-40B4-BE49-F238E27FC236}">
                <a16:creationId xmlns:a16="http://schemas.microsoft.com/office/drawing/2014/main" id="{A4494E0E-265B-4F83-AF52-C99BBE113956}"/>
              </a:ext>
            </a:extLst>
          </p:cNvPr>
          <p:cNvSpPr>
            <a:spLocks/>
          </p:cNvSpPr>
          <p:nvPr/>
        </p:nvSpPr>
        <p:spPr bwMode="auto">
          <a:xfrm>
            <a:off x="6605161" y="4410512"/>
            <a:ext cx="17066476" cy="357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63500" tIns="63500" rIns="129359" bIns="63500" anchor="t">
            <a:spAutoFit/>
          </a:bodyPr>
          <a:lstStyle>
            <a:lvl1pPr marL="1588">
              <a:defRPr sz="8200">
                <a:solidFill>
                  <a:srgbClr val="000000"/>
                </a:solidFill>
                <a:latin typeface="Arial" panose="020B0604020202020204" pitchFamily="34" charset="0"/>
                <a:ea typeface="ヒラギノ角ゴ ProN W3" charset="-128"/>
                <a:sym typeface="Arial" panose="020B0604020202020204" pitchFamily="34" charset="0"/>
              </a:defRPr>
            </a:lvl1pPr>
            <a:lvl2pPr marL="742950" indent="-285750">
              <a:defRPr sz="8200">
                <a:solidFill>
                  <a:srgbClr val="000000"/>
                </a:solidFill>
                <a:latin typeface="Arial" panose="020B0604020202020204" pitchFamily="34" charset="0"/>
                <a:ea typeface="ヒラギノ角ゴ ProN W3" charset="-128"/>
                <a:sym typeface="Arial" panose="020B0604020202020204" pitchFamily="34" charset="0"/>
              </a:defRPr>
            </a:lvl2pPr>
            <a:lvl3pPr marL="1143000" indent="-228600">
              <a:defRPr sz="8200">
                <a:solidFill>
                  <a:srgbClr val="000000"/>
                </a:solidFill>
                <a:latin typeface="Arial" panose="020B0604020202020204" pitchFamily="34" charset="0"/>
                <a:ea typeface="ヒラギノ角ゴ ProN W3" charset="-128"/>
                <a:sym typeface="Arial" panose="020B0604020202020204" pitchFamily="34" charset="0"/>
              </a:defRPr>
            </a:lvl3pPr>
            <a:lvl4pPr marL="1600200" indent="-228600">
              <a:defRPr sz="8200">
                <a:solidFill>
                  <a:srgbClr val="000000"/>
                </a:solidFill>
                <a:latin typeface="Arial" panose="020B0604020202020204" pitchFamily="34" charset="0"/>
                <a:ea typeface="ヒラギノ角ゴ ProN W3" charset="-128"/>
                <a:sym typeface="Arial" panose="020B0604020202020204" pitchFamily="34" charset="0"/>
              </a:defRPr>
            </a:lvl4pPr>
            <a:lvl5pPr marL="2057400" indent="-228600">
              <a:defRPr sz="8200">
                <a:solidFill>
                  <a:srgbClr val="000000"/>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ct val="0"/>
              </a:spcBef>
              <a:spcAft>
                <a:spcPct val="0"/>
              </a:spcAft>
              <a:defRPr sz="8200">
                <a:solidFill>
                  <a:srgbClr val="000000"/>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ct val="0"/>
              </a:spcBef>
              <a:spcAft>
                <a:spcPct val="0"/>
              </a:spcAft>
              <a:defRPr sz="8200">
                <a:solidFill>
                  <a:srgbClr val="000000"/>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ct val="0"/>
              </a:spcBef>
              <a:spcAft>
                <a:spcPct val="0"/>
              </a:spcAft>
              <a:defRPr sz="8200">
                <a:solidFill>
                  <a:srgbClr val="000000"/>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ct val="0"/>
              </a:spcBef>
              <a:spcAft>
                <a:spcPct val="0"/>
              </a:spcAft>
              <a:defRPr sz="8200">
                <a:solidFill>
                  <a:srgbClr val="000000"/>
                </a:solidFill>
                <a:latin typeface="Arial" panose="020B0604020202020204" pitchFamily="34" charset="0"/>
                <a:ea typeface="ヒラギノ角ゴ ProN W3" charset="-128"/>
                <a:sym typeface="Arial" panose="020B0604020202020204" pitchFamily="34" charset="0"/>
              </a:defRPr>
            </a:lvl9pPr>
          </a:lstStyle>
          <a:p>
            <a:pPr algn="ctr"/>
            <a:r>
              <a:rPr lang="en-IE" sz="3200" dirty="0"/>
              <a:t>Harshvardhan J. Pandit</a:t>
            </a:r>
            <a:r>
              <a:rPr lang="en-IE" sz="3200" baseline="30000" dirty="0"/>
              <a:t>1</a:t>
            </a:r>
            <a:r>
              <a:rPr lang="en-IE" sz="3200" dirty="0"/>
              <a:t>, Javier D. Fernandez</a:t>
            </a:r>
            <a:r>
              <a:rPr lang="en-IE" sz="3200" baseline="30000" dirty="0"/>
              <a:t>2,3</a:t>
            </a:r>
            <a:r>
              <a:rPr lang="en-IE" sz="3200" dirty="0"/>
              <a:t>,  Christophe Debruyne</a:t>
            </a:r>
            <a:r>
              <a:rPr lang="en-IE" sz="3200" baseline="30000" dirty="0"/>
              <a:t>1</a:t>
            </a:r>
            <a:r>
              <a:rPr lang="en-IE" sz="3200" dirty="0"/>
              <a:t>, and Axel Polleres</a:t>
            </a:r>
            <a:r>
              <a:rPr lang="en-IE" sz="3200" baseline="30000" dirty="0"/>
              <a:t>2,3</a:t>
            </a:r>
            <a:endParaRPr lang="en-IE" sz="3200" dirty="0"/>
          </a:p>
          <a:p>
            <a:pPr algn="ctr"/>
            <a:r>
              <a:rPr lang="en-IE" sz="3200" baseline="30000" dirty="0"/>
              <a:t>1</a:t>
            </a:r>
            <a:r>
              <a:rPr lang="en-IE" sz="3200" dirty="0"/>
              <a:t> ADAPT Centre, Trinity College Dublin, Ireland </a:t>
            </a:r>
            <a:r>
              <a:rPr lang="en-IE" sz="3200" u="sng" dirty="0">
                <a:solidFill>
                  <a:schemeClr val="accent2"/>
                </a:solidFill>
              </a:rPr>
              <a:t>{</a:t>
            </a:r>
            <a:r>
              <a:rPr lang="en-IE" sz="3200" u="sng" dirty="0" err="1">
                <a:solidFill>
                  <a:schemeClr val="accent2"/>
                </a:solidFill>
              </a:rPr>
              <a:t>pandith</a:t>
            </a:r>
            <a:r>
              <a:rPr lang="en-IE" sz="3200" u="sng" dirty="0">
                <a:solidFill>
                  <a:schemeClr val="accent2"/>
                </a:solidFill>
              </a:rPr>
              <a:t> | </a:t>
            </a:r>
            <a:r>
              <a:rPr lang="en-IE" sz="3200" u="sng" dirty="0" err="1">
                <a:solidFill>
                  <a:schemeClr val="accent2"/>
                </a:solidFill>
              </a:rPr>
              <a:t>debruync</a:t>
            </a:r>
            <a:r>
              <a:rPr lang="en-IE" sz="3200" u="sng" dirty="0">
                <a:solidFill>
                  <a:schemeClr val="accent2"/>
                </a:solidFill>
              </a:rPr>
              <a:t>}@tcd.ie</a:t>
            </a:r>
            <a:r>
              <a:rPr lang="en-IE" sz="3200" dirty="0">
                <a:solidFill>
                  <a:schemeClr val="accent2"/>
                </a:solidFill>
              </a:rPr>
              <a:t> </a:t>
            </a:r>
          </a:p>
          <a:p>
            <a:pPr algn="ctr"/>
            <a:r>
              <a:rPr lang="en-IE" sz="3200" baseline="30000" dirty="0"/>
              <a:t>2</a:t>
            </a:r>
            <a:r>
              <a:rPr lang="en-IE" sz="3200" dirty="0"/>
              <a:t> Vienna University of Economics and Business, Austria </a:t>
            </a:r>
          </a:p>
          <a:p>
            <a:pPr algn="ctr"/>
            <a:r>
              <a:rPr lang="en-IE" sz="3200" baseline="30000" dirty="0"/>
              <a:t>3</a:t>
            </a:r>
            <a:r>
              <a:rPr lang="en-IE" sz="3200" dirty="0"/>
              <a:t> Complexity Science Hub Vienna, Austria</a:t>
            </a:r>
            <a:r>
              <a:rPr lang="en-IE" sz="3200" dirty="0">
                <a:solidFill>
                  <a:schemeClr val="accent2"/>
                </a:solidFill>
              </a:rPr>
              <a:t> </a:t>
            </a:r>
            <a:r>
              <a:rPr lang="en-IE" sz="3200" u="sng" dirty="0">
                <a:solidFill>
                  <a:schemeClr val="accent2"/>
                </a:solidFill>
              </a:rPr>
              <a:t>{</a:t>
            </a:r>
            <a:r>
              <a:rPr lang="en-IE" sz="3200" u="sng" dirty="0" err="1">
                <a:solidFill>
                  <a:schemeClr val="accent2"/>
                </a:solidFill>
              </a:rPr>
              <a:t>jfernand</a:t>
            </a:r>
            <a:r>
              <a:rPr lang="en-IE" sz="3200" u="sng" dirty="0">
                <a:solidFill>
                  <a:schemeClr val="accent2"/>
                </a:solidFill>
              </a:rPr>
              <a:t> | </a:t>
            </a:r>
            <a:r>
              <a:rPr lang="en-IE" sz="3200" u="sng" dirty="0" err="1">
                <a:solidFill>
                  <a:schemeClr val="accent2"/>
                </a:solidFill>
              </a:rPr>
              <a:t>axel.polleres</a:t>
            </a:r>
            <a:r>
              <a:rPr lang="en-IE" sz="3200" u="sng" dirty="0">
                <a:solidFill>
                  <a:schemeClr val="accent2"/>
                </a:solidFill>
              </a:rPr>
              <a:t>}@wu.ac.at</a:t>
            </a:r>
          </a:p>
          <a:p>
            <a:pPr algn="ctr"/>
            <a:r>
              <a:rPr lang="en-IE" sz="3200" dirty="0">
                <a:solidFill>
                  <a:schemeClr val="tx1"/>
                </a:solidFill>
              </a:rPr>
              <a:t>repository:</a:t>
            </a:r>
            <a:r>
              <a:rPr lang="en-IE" sz="3200" dirty="0">
                <a:solidFill>
                  <a:schemeClr val="accent2"/>
                </a:solidFill>
              </a:rPr>
              <a:t> github.com/coolharsh55/personal-data-inferences</a:t>
            </a:r>
          </a:p>
          <a:p>
            <a:pPr algn="ctr"/>
            <a:br>
              <a:rPr lang="en-IE" sz="3200" dirty="0"/>
            </a:br>
            <a:endParaRPr lang="en-US" altLang="en-US" sz="3200" b="1" dirty="0">
              <a:solidFill>
                <a:schemeClr val="tx1"/>
              </a:solidFill>
              <a:latin typeface="Calibri" panose="020F0502020204030204" pitchFamily="34" charset="0"/>
              <a:ea typeface="ヒラギノ角ゴ Pro W3" charset="-128"/>
              <a:cs typeface="Calibri"/>
            </a:endParaRPr>
          </a:p>
        </p:txBody>
      </p:sp>
      <p:sp>
        <p:nvSpPr>
          <p:cNvPr id="4106" name="Rectangle 4">
            <a:extLst>
              <a:ext uri="{FF2B5EF4-FFF2-40B4-BE49-F238E27FC236}">
                <a16:creationId xmlns:a16="http://schemas.microsoft.com/office/drawing/2014/main" id="{029B53A1-2FDC-43C0-BC06-BB9399DD11CC}"/>
              </a:ext>
            </a:extLst>
          </p:cNvPr>
          <p:cNvSpPr>
            <a:spLocks/>
          </p:cNvSpPr>
          <p:nvPr/>
        </p:nvSpPr>
        <p:spPr bwMode="auto">
          <a:xfrm>
            <a:off x="14274800" y="41548050"/>
            <a:ext cx="15038388" cy="95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63500" tIns="63500" rIns="129359" bIns="63500"/>
          <a:lstStyle>
            <a:lvl1pPr marL="1588">
              <a:defRPr sz="8200">
                <a:solidFill>
                  <a:srgbClr val="000000"/>
                </a:solidFill>
                <a:latin typeface="Arial" panose="020B0604020202020204" pitchFamily="34" charset="0"/>
                <a:ea typeface="ヒラギノ角ゴ ProN W3" charset="-128"/>
                <a:sym typeface="Arial" panose="020B0604020202020204" pitchFamily="34" charset="0"/>
              </a:defRPr>
            </a:lvl1pPr>
            <a:lvl2pPr marL="742950" indent="-285750">
              <a:defRPr sz="8200">
                <a:solidFill>
                  <a:srgbClr val="000000"/>
                </a:solidFill>
                <a:latin typeface="Arial" panose="020B0604020202020204" pitchFamily="34" charset="0"/>
                <a:ea typeface="ヒラギノ角ゴ ProN W3" charset="-128"/>
                <a:sym typeface="Arial" panose="020B0604020202020204" pitchFamily="34" charset="0"/>
              </a:defRPr>
            </a:lvl2pPr>
            <a:lvl3pPr marL="1143000" indent="-228600">
              <a:defRPr sz="8200">
                <a:solidFill>
                  <a:srgbClr val="000000"/>
                </a:solidFill>
                <a:latin typeface="Arial" panose="020B0604020202020204" pitchFamily="34" charset="0"/>
                <a:ea typeface="ヒラギノ角ゴ ProN W3" charset="-128"/>
                <a:sym typeface="Arial" panose="020B0604020202020204" pitchFamily="34" charset="0"/>
              </a:defRPr>
            </a:lvl3pPr>
            <a:lvl4pPr marL="1600200" indent="-228600">
              <a:defRPr sz="8200">
                <a:solidFill>
                  <a:srgbClr val="000000"/>
                </a:solidFill>
                <a:latin typeface="Arial" panose="020B0604020202020204" pitchFamily="34" charset="0"/>
                <a:ea typeface="ヒラギノ角ゴ ProN W3" charset="-128"/>
                <a:sym typeface="Arial" panose="020B0604020202020204" pitchFamily="34" charset="0"/>
              </a:defRPr>
            </a:lvl4pPr>
            <a:lvl5pPr marL="2057400" indent="-228600">
              <a:defRPr sz="8200">
                <a:solidFill>
                  <a:srgbClr val="000000"/>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ct val="0"/>
              </a:spcBef>
              <a:spcAft>
                <a:spcPct val="0"/>
              </a:spcAft>
              <a:defRPr sz="8200">
                <a:solidFill>
                  <a:srgbClr val="000000"/>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ct val="0"/>
              </a:spcBef>
              <a:spcAft>
                <a:spcPct val="0"/>
              </a:spcAft>
              <a:defRPr sz="8200">
                <a:solidFill>
                  <a:srgbClr val="000000"/>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ct val="0"/>
              </a:spcBef>
              <a:spcAft>
                <a:spcPct val="0"/>
              </a:spcAft>
              <a:defRPr sz="8200">
                <a:solidFill>
                  <a:srgbClr val="000000"/>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ct val="0"/>
              </a:spcBef>
              <a:spcAft>
                <a:spcPct val="0"/>
              </a:spcAft>
              <a:defRPr sz="8200">
                <a:solidFill>
                  <a:srgbClr val="000000"/>
                </a:solidFill>
                <a:latin typeface="Arial" panose="020B0604020202020204" pitchFamily="34" charset="0"/>
                <a:ea typeface="ヒラギノ角ゴ ProN W3" charset="-128"/>
                <a:sym typeface="Arial" panose="020B0604020202020204" pitchFamily="34" charset="0"/>
              </a:defRPr>
            </a:lvl9pPr>
          </a:lstStyle>
          <a:p>
            <a:pPr eaLnBrk="1" hangingPunct="1"/>
            <a:r>
              <a:rPr lang="en-US" altLang="en-US" sz="2400">
                <a:solidFill>
                  <a:schemeClr val="bg1"/>
                </a:solidFill>
              </a:rPr>
              <a:t>The ADAPT Centre for Digital Content Technology is funded under the SFI Research Centres Programme </a:t>
            </a:r>
          </a:p>
          <a:p>
            <a:pPr eaLnBrk="1" hangingPunct="1"/>
            <a:r>
              <a:rPr lang="en-US" altLang="en-US" sz="2400">
                <a:solidFill>
                  <a:schemeClr val="bg1"/>
                </a:solidFill>
              </a:rPr>
              <a:t>(Grant 13/RC/2106) and is co-funded under the European Regional Development Fund.</a:t>
            </a:r>
            <a:endParaRPr lang="en-US" altLang="en-US" sz="2400" b="1">
              <a:solidFill>
                <a:schemeClr val="bg1"/>
              </a:solidFill>
              <a:latin typeface="Lucida Grande" charset="0"/>
              <a:ea typeface="ヒラギノ角ゴ Pro W3" charset="-128"/>
              <a:sym typeface="Lucida Grande" charset="0"/>
            </a:endParaRPr>
          </a:p>
        </p:txBody>
      </p:sp>
      <p:sp>
        <p:nvSpPr>
          <p:cNvPr id="4097" name="Rectangle 5">
            <a:extLst>
              <a:ext uri="{FF2B5EF4-FFF2-40B4-BE49-F238E27FC236}">
                <a16:creationId xmlns:a16="http://schemas.microsoft.com/office/drawing/2014/main" id="{FB3CA694-13D4-4322-B998-995CDB5F9153}"/>
              </a:ext>
            </a:extLst>
          </p:cNvPr>
          <p:cNvSpPr>
            <a:spLocks/>
          </p:cNvSpPr>
          <p:nvPr/>
        </p:nvSpPr>
        <p:spPr bwMode="auto">
          <a:xfrm>
            <a:off x="2713879" y="3360634"/>
            <a:ext cx="25604821" cy="1362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63500" tIns="63500" rIns="129359" bIns="63500" anchor="t"/>
          <a:lstStyle>
            <a:lvl1pPr marL="1588">
              <a:defRPr sz="8200">
                <a:solidFill>
                  <a:srgbClr val="000000"/>
                </a:solidFill>
                <a:latin typeface="Arial" panose="020B0604020202020204" pitchFamily="34" charset="0"/>
                <a:ea typeface="ヒラギノ角ゴ ProN W3" charset="-128"/>
                <a:sym typeface="Arial" panose="020B0604020202020204" pitchFamily="34" charset="0"/>
              </a:defRPr>
            </a:lvl1pPr>
            <a:lvl2pPr marL="742950" indent="-285750">
              <a:defRPr sz="8200">
                <a:solidFill>
                  <a:srgbClr val="000000"/>
                </a:solidFill>
                <a:latin typeface="Arial" panose="020B0604020202020204" pitchFamily="34" charset="0"/>
                <a:ea typeface="ヒラギノ角ゴ ProN W3" charset="-128"/>
                <a:sym typeface="Arial" panose="020B0604020202020204" pitchFamily="34" charset="0"/>
              </a:defRPr>
            </a:lvl2pPr>
            <a:lvl3pPr marL="1143000" indent="-228600">
              <a:defRPr sz="8200">
                <a:solidFill>
                  <a:srgbClr val="000000"/>
                </a:solidFill>
                <a:latin typeface="Arial" panose="020B0604020202020204" pitchFamily="34" charset="0"/>
                <a:ea typeface="ヒラギノ角ゴ ProN W3" charset="-128"/>
                <a:sym typeface="Arial" panose="020B0604020202020204" pitchFamily="34" charset="0"/>
              </a:defRPr>
            </a:lvl3pPr>
            <a:lvl4pPr marL="1600200" indent="-228600">
              <a:defRPr sz="8200">
                <a:solidFill>
                  <a:srgbClr val="000000"/>
                </a:solidFill>
                <a:latin typeface="Arial" panose="020B0604020202020204" pitchFamily="34" charset="0"/>
                <a:ea typeface="ヒラギノ角ゴ ProN W3" charset="-128"/>
                <a:sym typeface="Arial" panose="020B0604020202020204" pitchFamily="34" charset="0"/>
              </a:defRPr>
            </a:lvl4pPr>
            <a:lvl5pPr marL="2057400" indent="-228600">
              <a:defRPr sz="8200">
                <a:solidFill>
                  <a:srgbClr val="000000"/>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ct val="0"/>
              </a:spcBef>
              <a:spcAft>
                <a:spcPct val="0"/>
              </a:spcAft>
              <a:defRPr sz="8200">
                <a:solidFill>
                  <a:srgbClr val="000000"/>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ct val="0"/>
              </a:spcBef>
              <a:spcAft>
                <a:spcPct val="0"/>
              </a:spcAft>
              <a:defRPr sz="8200">
                <a:solidFill>
                  <a:srgbClr val="000000"/>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ct val="0"/>
              </a:spcBef>
              <a:spcAft>
                <a:spcPct val="0"/>
              </a:spcAft>
              <a:defRPr sz="8200">
                <a:solidFill>
                  <a:srgbClr val="000000"/>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ct val="0"/>
              </a:spcBef>
              <a:spcAft>
                <a:spcPct val="0"/>
              </a:spcAft>
              <a:defRPr sz="8200">
                <a:solidFill>
                  <a:srgbClr val="000000"/>
                </a:solidFill>
                <a:latin typeface="Arial" panose="020B0604020202020204" pitchFamily="34" charset="0"/>
                <a:ea typeface="ヒラギノ角ゴ ProN W3" charset="-128"/>
                <a:sym typeface="Arial" panose="020B0604020202020204" pitchFamily="34" charset="0"/>
              </a:defRPr>
            </a:lvl9pPr>
          </a:lstStyle>
          <a:p>
            <a:pPr algn="ctr"/>
            <a:r>
              <a:rPr lang="en-GB" sz="6800" dirty="0"/>
              <a:t>Towards Cataloguing Potential Derivations of Personal Data</a:t>
            </a:r>
          </a:p>
        </p:txBody>
      </p:sp>
      <p:cxnSp>
        <p:nvCxnSpPr>
          <p:cNvPr id="22" name="Straight Connector 21">
            <a:extLst>
              <a:ext uri="{FF2B5EF4-FFF2-40B4-BE49-F238E27FC236}">
                <a16:creationId xmlns:a16="http://schemas.microsoft.com/office/drawing/2014/main" id="{DE6D04DB-CFC6-4C6B-B7DD-DB6EFD62CF86}"/>
              </a:ext>
            </a:extLst>
          </p:cNvPr>
          <p:cNvCxnSpPr/>
          <p:nvPr/>
        </p:nvCxnSpPr>
        <p:spPr bwMode="auto">
          <a:xfrm>
            <a:off x="0" y="7097661"/>
            <a:ext cx="30276800" cy="0"/>
          </a:xfrm>
          <a:prstGeom prst="line">
            <a:avLst/>
          </a:prstGeom>
          <a:solidFill>
            <a:srgbClr val="4F81BD"/>
          </a:solidFill>
          <a:ln w="5715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pic>
        <p:nvPicPr>
          <p:cNvPr id="29" name="Picture 28">
            <a:extLst>
              <a:ext uri="{FF2B5EF4-FFF2-40B4-BE49-F238E27FC236}">
                <a16:creationId xmlns:a16="http://schemas.microsoft.com/office/drawing/2014/main" id="{B391879F-4747-48F6-A320-CF1FBD4BC06F}"/>
              </a:ext>
            </a:extLst>
          </p:cNvPr>
          <p:cNvPicPr>
            <a:picLocks noChangeAspect="1"/>
          </p:cNvPicPr>
          <p:nvPr/>
        </p:nvPicPr>
        <p:blipFill>
          <a:blip r:embed="rId10"/>
          <a:stretch>
            <a:fillRect/>
          </a:stretch>
        </p:blipFill>
        <p:spPr>
          <a:xfrm>
            <a:off x="8458021" y="8935267"/>
            <a:ext cx="20634152" cy="9465572"/>
          </a:xfrm>
          <a:prstGeom prst="rect">
            <a:avLst/>
          </a:prstGeom>
        </p:spPr>
      </p:pic>
      <p:sp>
        <p:nvSpPr>
          <p:cNvPr id="2" name="TextBox 1">
            <a:extLst>
              <a:ext uri="{FF2B5EF4-FFF2-40B4-BE49-F238E27FC236}">
                <a16:creationId xmlns:a16="http://schemas.microsoft.com/office/drawing/2014/main" id="{FAD059BD-522B-410A-AA3C-B6081C7B9779}"/>
              </a:ext>
            </a:extLst>
          </p:cNvPr>
          <p:cNvSpPr txBox="1"/>
          <p:nvPr/>
        </p:nvSpPr>
        <p:spPr>
          <a:xfrm>
            <a:off x="1463544" y="13025647"/>
            <a:ext cx="7750175" cy="3046988"/>
          </a:xfrm>
          <a:prstGeom prst="rect">
            <a:avLst/>
          </a:prstGeom>
          <a:noFill/>
        </p:spPr>
        <p:txBody>
          <a:bodyPr wrap="square" rtlCol="0">
            <a:spAutoFit/>
          </a:bodyPr>
          <a:lstStyle/>
          <a:p>
            <a:r>
              <a:rPr lang="en-IE" sz="4800" b="1" dirty="0">
                <a:solidFill>
                  <a:schemeClr val="accent1">
                    <a:lumMod val="50000"/>
                  </a:schemeClr>
                </a:solidFill>
              </a:rPr>
              <a:t>Aim:</a:t>
            </a:r>
            <a:r>
              <a:rPr lang="en-IE" sz="4800" dirty="0">
                <a:solidFill>
                  <a:schemeClr val="accent1">
                    <a:lumMod val="50000"/>
                  </a:schemeClr>
                </a:solidFill>
              </a:rPr>
              <a:t> Determine and document what additional data can be derived from a given set of personal data</a:t>
            </a:r>
            <a:endParaRPr lang="en-IE" sz="4800" b="1" dirty="0">
              <a:solidFill>
                <a:schemeClr val="accent1">
                  <a:lumMod val="50000"/>
                </a:schemeClr>
              </a:solidFill>
            </a:endParaRPr>
          </a:p>
        </p:txBody>
      </p:sp>
      <p:sp>
        <p:nvSpPr>
          <p:cNvPr id="4" name="TextBox 3">
            <a:extLst>
              <a:ext uri="{FF2B5EF4-FFF2-40B4-BE49-F238E27FC236}">
                <a16:creationId xmlns:a16="http://schemas.microsoft.com/office/drawing/2014/main" id="{D67E83A4-880B-428F-85EE-BF1592455F7D}"/>
              </a:ext>
            </a:extLst>
          </p:cNvPr>
          <p:cNvSpPr txBox="1"/>
          <p:nvPr/>
        </p:nvSpPr>
        <p:spPr>
          <a:xfrm>
            <a:off x="18344226" y="23662850"/>
            <a:ext cx="11335673" cy="10433625"/>
          </a:xfrm>
          <a:prstGeom prst="rect">
            <a:avLst/>
          </a:prstGeom>
          <a:noFill/>
          <a:ln w="19050">
            <a:noFill/>
            <a:prstDash val="dash"/>
          </a:ln>
          <a:effectLst/>
        </p:spPr>
        <p:txBody>
          <a:bodyPr wrap="square" rtlCol="0">
            <a:spAutoFit/>
          </a:bodyPr>
          <a:lstStyle/>
          <a:p>
            <a:pPr algn="just"/>
            <a:r>
              <a:rPr lang="en-IE" sz="4800" dirty="0">
                <a:solidFill>
                  <a:srgbClr val="C00000"/>
                </a:solidFill>
              </a:rPr>
              <a:t>The bulk of personal data about you is </a:t>
            </a:r>
            <a:r>
              <a:rPr lang="en-IE" sz="4800" i="1" dirty="0">
                <a:solidFill>
                  <a:srgbClr val="C00000"/>
                </a:solidFill>
              </a:rPr>
              <a:t>derived</a:t>
            </a:r>
            <a:r>
              <a:rPr lang="en-IE" sz="4800" dirty="0">
                <a:solidFill>
                  <a:srgbClr val="C00000"/>
                </a:solidFill>
              </a:rPr>
              <a:t> data which means it is </a:t>
            </a:r>
            <a:r>
              <a:rPr lang="en-IE" sz="4800" i="1" dirty="0">
                <a:solidFill>
                  <a:srgbClr val="C00000"/>
                </a:solidFill>
              </a:rPr>
              <a:t>inferred</a:t>
            </a:r>
            <a:r>
              <a:rPr lang="en-IE" sz="4800" dirty="0">
                <a:solidFill>
                  <a:srgbClr val="C00000"/>
                </a:solidFill>
              </a:rPr>
              <a:t> from some existing data. Information about what data is derived is not transparent, and thus affects the understanding of privacy risks for users. The most famous example is deriving political opinions from tweets and Facebook interactions. This was extensively used by Cambridge Analytica to create psychological profiles for political campaigns based on information derived from users data.</a:t>
            </a:r>
          </a:p>
          <a:p>
            <a:pPr algn="just"/>
            <a:endParaRPr lang="en-IE" sz="4800" dirty="0">
              <a:solidFill>
                <a:srgbClr val="C00000"/>
              </a:solidFill>
            </a:endParaRPr>
          </a:p>
        </p:txBody>
      </p:sp>
      <p:sp>
        <p:nvSpPr>
          <p:cNvPr id="24" name="TextBox 23">
            <a:extLst>
              <a:ext uri="{FF2B5EF4-FFF2-40B4-BE49-F238E27FC236}">
                <a16:creationId xmlns:a16="http://schemas.microsoft.com/office/drawing/2014/main" id="{50808C98-CCC7-441F-9124-C3671C84C336}"/>
              </a:ext>
            </a:extLst>
          </p:cNvPr>
          <p:cNvSpPr txBox="1"/>
          <p:nvPr/>
        </p:nvSpPr>
        <p:spPr>
          <a:xfrm>
            <a:off x="18344227" y="19308554"/>
            <a:ext cx="10968961" cy="3785652"/>
          </a:xfrm>
          <a:prstGeom prst="rect">
            <a:avLst/>
          </a:prstGeom>
          <a:noFill/>
        </p:spPr>
        <p:txBody>
          <a:bodyPr wrap="square" rtlCol="0">
            <a:spAutoFit/>
          </a:bodyPr>
          <a:lstStyle/>
          <a:p>
            <a:r>
              <a:rPr lang="en-IE" sz="4800" b="1" dirty="0">
                <a:solidFill>
                  <a:schemeClr val="accent1">
                    <a:lumMod val="75000"/>
                  </a:schemeClr>
                </a:solidFill>
              </a:rPr>
              <a:t>Methodology:</a:t>
            </a:r>
          </a:p>
          <a:p>
            <a:pPr marL="914400" indent="-914400">
              <a:buFont typeface="+mj-lt"/>
              <a:buAutoNum type="arabicPeriod"/>
            </a:pPr>
            <a:r>
              <a:rPr lang="en-IE" sz="4800" dirty="0">
                <a:solidFill>
                  <a:schemeClr val="accent1">
                    <a:lumMod val="75000"/>
                  </a:schemeClr>
                </a:solidFill>
              </a:rPr>
              <a:t>Collect derivations from literature</a:t>
            </a:r>
          </a:p>
          <a:p>
            <a:pPr marL="914400" indent="-914400">
              <a:buFont typeface="+mj-lt"/>
              <a:buAutoNum type="arabicPeriod"/>
            </a:pPr>
            <a:r>
              <a:rPr lang="en-IE" sz="4800" dirty="0">
                <a:solidFill>
                  <a:schemeClr val="accent1">
                    <a:lumMod val="75000"/>
                  </a:schemeClr>
                </a:solidFill>
              </a:rPr>
              <a:t>Refine selected derivations  as </a:t>
            </a:r>
            <a:br>
              <a:rPr lang="en-IE" sz="4800" dirty="0">
                <a:solidFill>
                  <a:schemeClr val="accent1">
                    <a:lumMod val="75000"/>
                  </a:schemeClr>
                </a:solidFill>
              </a:rPr>
            </a:br>
            <a:r>
              <a:rPr lang="en-IE" sz="4800" b="1" dirty="0">
                <a:solidFill>
                  <a:schemeClr val="accent1">
                    <a:lumMod val="75000"/>
                  </a:schemeClr>
                </a:solidFill>
                <a:latin typeface="Consolas" panose="020B0609020204030204" pitchFamily="49" charset="0"/>
              </a:rPr>
              <a:t>{input → output[source]}</a:t>
            </a:r>
          </a:p>
          <a:p>
            <a:pPr marL="914400" indent="-914400">
              <a:buFont typeface="+mj-lt"/>
              <a:buAutoNum type="arabicPeriod"/>
            </a:pPr>
            <a:r>
              <a:rPr lang="en-IE" sz="4800" dirty="0">
                <a:solidFill>
                  <a:schemeClr val="accent1">
                    <a:lumMod val="75000"/>
                  </a:schemeClr>
                </a:solidFill>
              </a:rPr>
              <a:t>Represent derivations in RDF+OWL</a:t>
            </a:r>
            <a:endParaRPr lang="en-IE" sz="4800" b="1" dirty="0">
              <a:solidFill>
                <a:schemeClr val="accent1">
                  <a:lumMod val="75000"/>
                </a:schemeClr>
              </a:solidFill>
            </a:endParaRPr>
          </a:p>
        </p:txBody>
      </p:sp>
      <p:pic>
        <p:nvPicPr>
          <p:cNvPr id="11" name="Picture 10">
            <a:extLst>
              <a:ext uri="{FF2B5EF4-FFF2-40B4-BE49-F238E27FC236}">
                <a16:creationId xmlns:a16="http://schemas.microsoft.com/office/drawing/2014/main" id="{0BC9DFD6-608F-4136-93BD-90A03800E330}"/>
              </a:ext>
            </a:extLst>
          </p:cNvPr>
          <p:cNvPicPr>
            <a:picLocks noChangeAspect="1"/>
          </p:cNvPicPr>
          <p:nvPr/>
        </p:nvPicPr>
        <p:blipFill rotWithShape="1">
          <a:blip r:embed="rId11"/>
          <a:srcRect l="15613" b="1466"/>
          <a:stretch/>
        </p:blipFill>
        <p:spPr>
          <a:xfrm>
            <a:off x="1463544" y="24714126"/>
            <a:ext cx="16496244" cy="151997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7" name="TextBox 26">
            <a:extLst>
              <a:ext uri="{FF2B5EF4-FFF2-40B4-BE49-F238E27FC236}">
                <a16:creationId xmlns:a16="http://schemas.microsoft.com/office/drawing/2014/main" id="{19B00544-A9A7-4AB2-80BD-71E24BA0A16C}"/>
              </a:ext>
            </a:extLst>
          </p:cNvPr>
          <p:cNvSpPr txBox="1"/>
          <p:nvPr/>
        </p:nvSpPr>
        <p:spPr>
          <a:xfrm>
            <a:off x="1335381" y="16713501"/>
            <a:ext cx="16466271" cy="8217634"/>
          </a:xfrm>
          <a:prstGeom prst="rect">
            <a:avLst/>
          </a:prstGeom>
          <a:noFill/>
        </p:spPr>
        <p:txBody>
          <a:bodyPr wrap="square" rtlCol="0">
            <a:spAutoFit/>
          </a:bodyPr>
          <a:lstStyle/>
          <a:p>
            <a:r>
              <a:rPr lang="en-IE" sz="4800" b="1" dirty="0">
                <a:solidFill>
                  <a:schemeClr val="accent1">
                    <a:lumMod val="50000"/>
                  </a:schemeClr>
                </a:solidFill>
              </a:rPr>
              <a:t>Proof-of-concept:</a:t>
            </a:r>
          </a:p>
          <a:p>
            <a:pPr marL="914400" indent="-914400">
              <a:buFont typeface="+mj-lt"/>
              <a:buAutoNum type="arabicPeriod"/>
            </a:pPr>
            <a:r>
              <a:rPr lang="en-IE" sz="4800" dirty="0">
                <a:solidFill>
                  <a:schemeClr val="accent1">
                    <a:lumMod val="50000"/>
                  </a:schemeClr>
                </a:solidFill>
              </a:rPr>
              <a:t>Create personal data ontology</a:t>
            </a:r>
          </a:p>
          <a:p>
            <a:pPr marL="914400" indent="-914400">
              <a:buFont typeface="+mj-lt"/>
              <a:buAutoNum type="arabicPeriod"/>
            </a:pPr>
            <a:r>
              <a:rPr lang="en-IE" sz="4800" dirty="0">
                <a:solidFill>
                  <a:schemeClr val="accent1">
                    <a:lumMod val="50000"/>
                  </a:schemeClr>
                </a:solidFill>
              </a:rPr>
              <a:t>Define derivations in literature as subclasses</a:t>
            </a:r>
            <a:br>
              <a:rPr lang="en-IE" sz="4800" dirty="0">
                <a:solidFill>
                  <a:schemeClr val="accent1">
                    <a:lumMod val="50000"/>
                  </a:schemeClr>
                </a:solidFill>
              </a:rPr>
            </a:br>
            <a:r>
              <a:rPr lang="en-IE" sz="4800" dirty="0">
                <a:solidFill>
                  <a:schemeClr val="accent1">
                    <a:lumMod val="50000"/>
                  </a:schemeClr>
                </a:solidFill>
              </a:rPr>
              <a:t>	</a:t>
            </a:r>
            <a:r>
              <a:rPr lang="en-IE" sz="4800" dirty="0" err="1">
                <a:solidFill>
                  <a:schemeClr val="accent1">
                    <a:lumMod val="50000"/>
                  </a:schemeClr>
                </a:solidFill>
                <a:latin typeface="Consolas" panose="020B0609020204030204" pitchFamily="49" charset="0"/>
              </a:rPr>
              <a:t>rdfs:subClassOf</a:t>
            </a:r>
            <a:r>
              <a:rPr lang="en-IE" sz="4800" dirty="0">
                <a:solidFill>
                  <a:schemeClr val="accent1">
                    <a:lumMod val="50000"/>
                  </a:schemeClr>
                </a:solidFill>
                <a:latin typeface="Consolas" panose="020B0609020204030204" pitchFamily="49" charset="0"/>
              </a:rPr>
              <a:t> </a:t>
            </a:r>
            <a:r>
              <a:rPr lang="en-IE" sz="4800" dirty="0" err="1">
                <a:solidFill>
                  <a:schemeClr val="accent1">
                    <a:lumMod val="50000"/>
                  </a:schemeClr>
                </a:solidFill>
                <a:latin typeface="Consolas" panose="020B0609020204030204" pitchFamily="49" charset="0"/>
              </a:rPr>
              <a:t>InferenceVector</a:t>
            </a:r>
            <a:endParaRPr lang="en-IE" sz="4800" dirty="0">
              <a:solidFill>
                <a:schemeClr val="accent1">
                  <a:lumMod val="50000"/>
                </a:schemeClr>
              </a:solidFill>
              <a:latin typeface="Consolas" panose="020B0609020204030204" pitchFamily="49" charset="0"/>
            </a:endParaRPr>
          </a:p>
          <a:p>
            <a:pPr marL="914400" indent="-914400">
              <a:buFont typeface="+mj-lt"/>
              <a:buAutoNum type="arabicPeriod"/>
            </a:pPr>
            <a:r>
              <a:rPr lang="en-IE" sz="4800" dirty="0">
                <a:solidFill>
                  <a:schemeClr val="accent1">
                    <a:lumMod val="50000"/>
                  </a:schemeClr>
                </a:solidFill>
              </a:rPr>
              <a:t>Associate set of personal data with instance of </a:t>
            </a:r>
            <a:r>
              <a:rPr lang="en-IE" sz="4800" dirty="0" err="1">
                <a:solidFill>
                  <a:schemeClr val="accent1">
                    <a:lumMod val="50000"/>
                  </a:schemeClr>
                </a:solidFill>
                <a:latin typeface="Consolas" panose="020B0609020204030204" pitchFamily="49" charset="0"/>
              </a:rPr>
              <a:t>InferenceVector</a:t>
            </a:r>
            <a:r>
              <a:rPr lang="en-IE" sz="4800" i="1" dirty="0">
                <a:solidFill>
                  <a:schemeClr val="accent1">
                    <a:lumMod val="50000"/>
                  </a:schemeClr>
                </a:solidFill>
              </a:rPr>
              <a:t> </a:t>
            </a:r>
            <a:r>
              <a:rPr lang="en-IE" sz="4800" dirty="0">
                <a:solidFill>
                  <a:schemeClr val="accent1">
                    <a:lumMod val="50000"/>
                  </a:schemeClr>
                </a:solidFill>
              </a:rPr>
              <a:t>through</a:t>
            </a:r>
            <a:r>
              <a:rPr lang="en-IE" sz="4800" i="1" dirty="0">
                <a:solidFill>
                  <a:schemeClr val="accent1">
                    <a:lumMod val="50000"/>
                  </a:schemeClr>
                </a:solidFill>
              </a:rPr>
              <a:t> </a:t>
            </a:r>
            <a:r>
              <a:rPr lang="en-IE" sz="4800" dirty="0" err="1">
                <a:solidFill>
                  <a:schemeClr val="accent1">
                    <a:lumMod val="50000"/>
                  </a:schemeClr>
                </a:solidFill>
                <a:latin typeface="Consolas" panose="020B0609020204030204" pitchFamily="49" charset="0"/>
                <a:cs typeface="Courier New" panose="02070309020205020404" pitchFamily="49" charset="0"/>
              </a:rPr>
              <a:t>usesData</a:t>
            </a:r>
            <a:br>
              <a:rPr lang="en-IE" sz="4800" dirty="0">
                <a:solidFill>
                  <a:schemeClr val="accent1">
                    <a:lumMod val="50000"/>
                  </a:schemeClr>
                </a:solidFill>
                <a:latin typeface="Consolas" panose="020B0609020204030204" pitchFamily="49" charset="0"/>
                <a:cs typeface="Courier New" panose="02070309020205020404" pitchFamily="49" charset="0"/>
              </a:rPr>
            </a:br>
            <a:r>
              <a:rPr lang="en-IE" sz="4800" dirty="0">
                <a:solidFill>
                  <a:schemeClr val="accent1">
                    <a:lumMod val="50000"/>
                  </a:schemeClr>
                </a:solidFill>
                <a:latin typeface="Consolas" panose="020B0609020204030204" pitchFamily="49" charset="0"/>
                <a:cs typeface="Courier New" panose="02070309020205020404" pitchFamily="49" charset="0"/>
              </a:rPr>
              <a:t>	</a:t>
            </a:r>
            <a:r>
              <a:rPr lang="en-IE" sz="4800" dirty="0" err="1">
                <a:solidFill>
                  <a:schemeClr val="accent1">
                    <a:lumMod val="50000"/>
                  </a:schemeClr>
                </a:solidFill>
                <a:latin typeface="Consolas" panose="020B0609020204030204" pitchFamily="49" charset="0"/>
                <a:cs typeface="Courier New" panose="02070309020205020404" pitchFamily="49" charset="0"/>
              </a:rPr>
              <a:t>TwitterVector</a:t>
            </a:r>
            <a:r>
              <a:rPr lang="en-IE" sz="4800" dirty="0">
                <a:solidFill>
                  <a:schemeClr val="accent1">
                    <a:lumMod val="50000"/>
                  </a:schemeClr>
                </a:solidFill>
                <a:latin typeface="Consolas" panose="020B0609020204030204" pitchFamily="49" charset="0"/>
                <a:cs typeface="Courier New" panose="02070309020205020404" pitchFamily="49" charset="0"/>
              </a:rPr>
              <a:t> </a:t>
            </a:r>
            <a:r>
              <a:rPr lang="en-IE" sz="4800" dirty="0" err="1">
                <a:solidFill>
                  <a:schemeClr val="accent1">
                    <a:lumMod val="50000"/>
                  </a:schemeClr>
                </a:solidFill>
                <a:latin typeface="Consolas" panose="020B0609020204030204" pitchFamily="49" charset="0"/>
                <a:cs typeface="Courier New" panose="02070309020205020404" pitchFamily="49" charset="0"/>
              </a:rPr>
              <a:t>rdf:type</a:t>
            </a:r>
            <a:r>
              <a:rPr lang="en-IE" sz="4800" dirty="0">
                <a:solidFill>
                  <a:schemeClr val="accent1">
                    <a:lumMod val="50000"/>
                  </a:schemeClr>
                </a:solidFill>
                <a:latin typeface="Consolas" panose="020B0609020204030204" pitchFamily="49" charset="0"/>
                <a:cs typeface="Courier New" panose="02070309020205020404" pitchFamily="49" charset="0"/>
              </a:rPr>
              <a:t> </a:t>
            </a:r>
            <a:r>
              <a:rPr lang="en-IE" sz="4800" dirty="0" err="1">
                <a:solidFill>
                  <a:schemeClr val="accent1">
                    <a:lumMod val="50000"/>
                  </a:schemeClr>
                </a:solidFill>
                <a:latin typeface="Consolas" panose="020B0609020204030204" pitchFamily="49" charset="0"/>
              </a:rPr>
              <a:t>InferenceVector</a:t>
            </a:r>
            <a:endParaRPr lang="en-IE" sz="4800" dirty="0">
              <a:solidFill>
                <a:schemeClr val="accent1">
                  <a:lumMod val="50000"/>
                </a:schemeClr>
              </a:solidFill>
              <a:latin typeface="Consolas" panose="020B0609020204030204" pitchFamily="49" charset="0"/>
              <a:cs typeface="Courier New" panose="02070309020205020404" pitchFamily="49" charset="0"/>
            </a:endParaRPr>
          </a:p>
          <a:p>
            <a:pPr marL="914400" indent="-914400">
              <a:buFont typeface="+mj-lt"/>
              <a:buAutoNum type="arabicPeriod"/>
            </a:pPr>
            <a:r>
              <a:rPr lang="en-IE" sz="4800" dirty="0">
                <a:solidFill>
                  <a:schemeClr val="accent1">
                    <a:lumMod val="50000"/>
                  </a:schemeClr>
                </a:solidFill>
              </a:rPr>
              <a:t>Execute </a:t>
            </a:r>
            <a:r>
              <a:rPr lang="en-IE" sz="4800" dirty="0" err="1">
                <a:solidFill>
                  <a:schemeClr val="accent1">
                    <a:lumMod val="50000"/>
                  </a:schemeClr>
                </a:solidFill>
              </a:rPr>
              <a:t>HermiT</a:t>
            </a:r>
            <a:r>
              <a:rPr lang="en-IE" sz="4800" dirty="0">
                <a:solidFill>
                  <a:schemeClr val="accent1">
                    <a:lumMod val="50000"/>
                  </a:schemeClr>
                </a:solidFill>
              </a:rPr>
              <a:t> reasoner</a:t>
            </a:r>
          </a:p>
          <a:p>
            <a:pPr marL="914400" indent="-914400">
              <a:buFont typeface="+mj-lt"/>
              <a:buAutoNum type="arabicPeriod"/>
            </a:pPr>
            <a:r>
              <a:rPr lang="en-IE" sz="4800" dirty="0">
                <a:solidFill>
                  <a:schemeClr val="accent1">
                    <a:lumMod val="50000"/>
                  </a:schemeClr>
                </a:solidFill>
              </a:rPr>
              <a:t>Reasoner infers derivations through </a:t>
            </a:r>
            <a:r>
              <a:rPr lang="en-IE" sz="4800" dirty="0" err="1">
                <a:solidFill>
                  <a:schemeClr val="accent1">
                    <a:lumMod val="50000"/>
                  </a:schemeClr>
                </a:solidFill>
                <a:latin typeface="Consolas" panose="020B0609020204030204" pitchFamily="49" charset="0"/>
              </a:rPr>
              <a:t>rdf:type</a:t>
            </a:r>
            <a:r>
              <a:rPr lang="en-IE" sz="4800" dirty="0">
                <a:solidFill>
                  <a:schemeClr val="accent1">
                    <a:lumMod val="50000"/>
                  </a:schemeClr>
                </a:solidFill>
              </a:rPr>
              <a:t> relations between instances and subclasses of </a:t>
            </a:r>
            <a:r>
              <a:rPr lang="en-IE" sz="4800" dirty="0" err="1">
                <a:solidFill>
                  <a:schemeClr val="accent1">
                    <a:lumMod val="50000"/>
                  </a:schemeClr>
                </a:solidFill>
                <a:latin typeface="Consolas" panose="020B0609020204030204" pitchFamily="49" charset="0"/>
              </a:rPr>
              <a:t>InferenceVector</a:t>
            </a:r>
            <a:br>
              <a:rPr lang="en-IE" sz="4800" dirty="0">
                <a:solidFill>
                  <a:schemeClr val="accent1">
                    <a:lumMod val="50000"/>
                  </a:schemeClr>
                </a:solidFill>
              </a:rPr>
            </a:br>
            <a:endParaRPr lang="en-IE" sz="4800" dirty="0">
              <a:solidFill>
                <a:schemeClr val="accent1">
                  <a:lumMod val="50000"/>
                </a:schemeClr>
              </a:solidFill>
              <a:latin typeface="Consolas" panose="020B0609020204030204" pitchFamily="49" charset="0"/>
            </a:endParaRPr>
          </a:p>
        </p:txBody>
      </p:sp>
      <p:cxnSp>
        <p:nvCxnSpPr>
          <p:cNvPr id="28" name="Straight Connector 27">
            <a:extLst>
              <a:ext uri="{FF2B5EF4-FFF2-40B4-BE49-F238E27FC236}">
                <a16:creationId xmlns:a16="http://schemas.microsoft.com/office/drawing/2014/main" id="{FF50B9DD-7C64-463F-98AD-15CF8FAE5A3A}"/>
              </a:ext>
            </a:extLst>
          </p:cNvPr>
          <p:cNvCxnSpPr/>
          <p:nvPr/>
        </p:nvCxnSpPr>
        <p:spPr bwMode="auto">
          <a:xfrm>
            <a:off x="0" y="40739961"/>
            <a:ext cx="30276800" cy="0"/>
          </a:xfrm>
          <a:prstGeom prst="line">
            <a:avLst/>
          </a:prstGeom>
          <a:solidFill>
            <a:srgbClr val="4F81BD"/>
          </a:solidFill>
          <a:ln w="5715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0" name="TextBox 29">
            <a:extLst>
              <a:ext uri="{FF2B5EF4-FFF2-40B4-BE49-F238E27FC236}">
                <a16:creationId xmlns:a16="http://schemas.microsoft.com/office/drawing/2014/main" id="{C8EE9FA0-AA2E-43CD-ABD6-C458F42369AB}"/>
              </a:ext>
            </a:extLst>
          </p:cNvPr>
          <p:cNvSpPr txBox="1"/>
          <p:nvPr/>
        </p:nvSpPr>
        <p:spPr>
          <a:xfrm>
            <a:off x="18344226" y="33596708"/>
            <a:ext cx="11335673" cy="6740307"/>
          </a:xfrm>
          <a:prstGeom prst="rect">
            <a:avLst/>
          </a:prstGeom>
          <a:noFill/>
          <a:ln w="19050">
            <a:noFill/>
            <a:prstDash val="dash"/>
          </a:ln>
          <a:effectLst/>
        </p:spPr>
        <p:txBody>
          <a:bodyPr wrap="square" rtlCol="0">
            <a:spAutoFit/>
          </a:bodyPr>
          <a:lstStyle/>
          <a:p>
            <a:pPr algn="just"/>
            <a:r>
              <a:rPr lang="en-IE" sz="4800" dirty="0">
                <a:solidFill>
                  <a:schemeClr val="accent6">
                    <a:lumMod val="50000"/>
                  </a:schemeClr>
                </a:solidFill>
              </a:rPr>
              <a:t>Future Work:</a:t>
            </a:r>
          </a:p>
          <a:p>
            <a:pPr marL="685800" indent="-685800" algn="just">
              <a:buFont typeface="Arial" panose="020B0604020202020204" pitchFamily="34" charset="0"/>
              <a:buChar char="•"/>
            </a:pPr>
            <a:r>
              <a:rPr lang="en-IE" sz="4800" dirty="0">
                <a:solidFill>
                  <a:schemeClr val="accent6">
                    <a:lumMod val="50000"/>
                  </a:schemeClr>
                </a:solidFill>
              </a:rPr>
              <a:t>Create a community tool to collect derivations in a central repository</a:t>
            </a:r>
          </a:p>
          <a:p>
            <a:pPr marL="685800" indent="-685800" algn="just">
              <a:buFont typeface="Arial" panose="020B0604020202020204" pitchFamily="34" charset="0"/>
              <a:buChar char="•"/>
            </a:pPr>
            <a:r>
              <a:rPr lang="en-IE" sz="4800" dirty="0">
                <a:solidFill>
                  <a:schemeClr val="accent6">
                    <a:lumMod val="50000"/>
                  </a:schemeClr>
                </a:solidFill>
              </a:rPr>
              <a:t>Use SWRL for defining complex rules for derivations</a:t>
            </a:r>
          </a:p>
          <a:p>
            <a:pPr marL="685800" indent="-685800" algn="just">
              <a:buFont typeface="Arial" panose="020B0604020202020204" pitchFamily="34" charset="0"/>
              <a:buChar char="•"/>
            </a:pPr>
            <a:r>
              <a:rPr lang="en-IE" sz="4800" dirty="0">
                <a:solidFill>
                  <a:schemeClr val="accent6">
                    <a:lumMod val="50000"/>
                  </a:schemeClr>
                </a:solidFill>
              </a:rPr>
              <a:t>User-study to understand impact of information about derived data on privacy and ethics related risks</a:t>
            </a:r>
          </a:p>
          <a:p>
            <a:pPr marL="685800" indent="-685800" algn="just">
              <a:buFont typeface="Arial" panose="020B0604020202020204" pitchFamily="34" charset="0"/>
              <a:buChar char="•"/>
            </a:pPr>
            <a:endParaRPr lang="en-IE" sz="4800" dirty="0">
              <a:solidFill>
                <a:schemeClr val="accent6">
                  <a:lumMod val="50000"/>
                </a:schemeClr>
              </a:solidFill>
            </a:endParaRPr>
          </a:p>
        </p:txBody>
      </p:sp>
      <p:sp>
        <p:nvSpPr>
          <p:cNvPr id="31" name="TextBox 30">
            <a:extLst>
              <a:ext uri="{FF2B5EF4-FFF2-40B4-BE49-F238E27FC236}">
                <a16:creationId xmlns:a16="http://schemas.microsoft.com/office/drawing/2014/main" id="{F4D9A49F-79A2-4364-A156-835A00C9919E}"/>
              </a:ext>
            </a:extLst>
          </p:cNvPr>
          <p:cNvSpPr txBox="1"/>
          <p:nvPr/>
        </p:nvSpPr>
        <p:spPr>
          <a:xfrm>
            <a:off x="222260" y="40918340"/>
            <a:ext cx="29838640" cy="1661993"/>
          </a:xfrm>
          <a:prstGeom prst="rect">
            <a:avLst/>
          </a:prstGeom>
          <a:noFill/>
          <a:ln w="19050">
            <a:noFill/>
            <a:prstDash val="dash"/>
          </a:ln>
          <a:effectLst/>
        </p:spPr>
        <p:txBody>
          <a:bodyPr wrap="square" rtlCol="0">
            <a:spAutoFit/>
          </a:bodyPr>
          <a:lstStyle/>
          <a:p>
            <a:pPr algn="just"/>
            <a:r>
              <a:rPr lang="en-IE" sz="3400" dirty="0">
                <a:solidFill>
                  <a:schemeClr val="bg2">
                    <a:lumMod val="50000"/>
                  </a:schemeClr>
                </a:solidFill>
              </a:rPr>
              <a:t>Acknowledgements: </a:t>
            </a:r>
            <a:r>
              <a:rPr lang="en-GB" sz="3400" dirty="0">
                <a:solidFill>
                  <a:schemeClr val="bg2">
                    <a:lumMod val="50000"/>
                  </a:schemeClr>
                </a:solidFill>
              </a:rPr>
              <a:t> This work is supported by funding under EU’s Horizon 2020 research and innovation programme: grant 731601 (SPECIAL), the Austrian Research Promotion Agency’s (FFG) program “ICT of the Future”: grant 861213 (</a:t>
            </a:r>
            <a:r>
              <a:rPr lang="en-GB" sz="3400" dirty="0" err="1">
                <a:solidFill>
                  <a:schemeClr val="bg2">
                    <a:lumMod val="50000"/>
                  </a:schemeClr>
                </a:solidFill>
              </a:rPr>
              <a:t>CitySPIN</a:t>
            </a:r>
            <a:r>
              <a:rPr lang="en-GB" sz="3400" dirty="0">
                <a:solidFill>
                  <a:schemeClr val="bg2">
                    <a:lumMod val="50000"/>
                  </a:schemeClr>
                </a:solidFill>
              </a:rPr>
              <a:t>), and ADAPT Centre for Digital Excellence funded by SFI Research Centres Programme (Grant 13/RC/2106) and co-funded by European Regional Development Fund.</a:t>
            </a:r>
          </a:p>
        </p:txBody>
      </p:sp>
      <p:sp>
        <p:nvSpPr>
          <p:cNvPr id="12" name="Rectangle 11">
            <a:extLst>
              <a:ext uri="{FF2B5EF4-FFF2-40B4-BE49-F238E27FC236}">
                <a16:creationId xmlns:a16="http://schemas.microsoft.com/office/drawing/2014/main" id="{42F9A6F1-FA48-49F7-88A3-9F7D5F67C015}"/>
              </a:ext>
            </a:extLst>
          </p:cNvPr>
          <p:cNvSpPr/>
          <p:nvPr/>
        </p:nvSpPr>
        <p:spPr>
          <a:xfrm>
            <a:off x="1335381" y="7452085"/>
            <a:ext cx="18886415" cy="1877437"/>
          </a:xfrm>
          <a:prstGeom prst="rect">
            <a:avLst/>
          </a:prstGeom>
        </p:spPr>
        <p:txBody>
          <a:bodyPr wrap="square">
            <a:spAutoFit/>
          </a:bodyPr>
          <a:lstStyle/>
          <a:p>
            <a:r>
              <a:rPr lang="en-GB" sz="5800" dirty="0">
                <a:solidFill>
                  <a:srgbClr val="FF0000"/>
                </a:solidFill>
              </a:rPr>
              <a:t>Did you know that your race, sex, age and political opinion can be inferred from your twitter profile?</a:t>
            </a:r>
            <a:endParaRPr lang="en-IE" sz="5800" dirty="0">
              <a:solidFill>
                <a:srgbClr val="FF0000"/>
              </a:solidFill>
            </a:endParaRPr>
          </a:p>
        </p:txBody>
      </p:sp>
      <p:sp>
        <p:nvSpPr>
          <p:cNvPr id="14" name="Rectangle 13">
            <a:extLst>
              <a:ext uri="{FF2B5EF4-FFF2-40B4-BE49-F238E27FC236}">
                <a16:creationId xmlns:a16="http://schemas.microsoft.com/office/drawing/2014/main" id="{B469F950-62A0-483E-968A-4A550D6AEBA1}"/>
              </a:ext>
            </a:extLst>
          </p:cNvPr>
          <p:cNvSpPr/>
          <p:nvPr/>
        </p:nvSpPr>
        <p:spPr>
          <a:xfrm>
            <a:off x="1241425" y="9392682"/>
            <a:ext cx="18886415" cy="1877437"/>
          </a:xfrm>
          <a:prstGeom prst="rect">
            <a:avLst/>
          </a:prstGeom>
        </p:spPr>
        <p:txBody>
          <a:bodyPr wrap="square">
            <a:spAutoFit/>
          </a:bodyPr>
          <a:lstStyle/>
          <a:p>
            <a:r>
              <a:rPr lang="en-GB" sz="5800" dirty="0">
                <a:solidFill>
                  <a:srgbClr val="FF0000"/>
                </a:solidFill>
              </a:rPr>
              <a:t>Or that demographic data can be inferred from your keyboard and mouse movements?</a:t>
            </a:r>
            <a:endParaRPr lang="en-IE" sz="5800" dirty="0">
              <a:solidFill>
                <a:srgbClr val="FF0000"/>
              </a:solidFill>
            </a:endParaRPr>
          </a:p>
        </p:txBody>
      </p:sp>
    </p:spTree>
  </p:cSld>
  <p:clrMapOvr>
    <a:masterClrMapping/>
  </p:clrMapOvr>
  <p:transition/>
</p:sld>
</file>

<file path=ppt/theme/theme1.xml><?xml version="1.0" encoding="utf-8"?>
<a:theme xmlns:a="http://schemas.openxmlformats.org/drawingml/2006/main" name="Cngl_poster_generic">
  <a:themeElements>
    <a:clrScheme name="">
      <a:dk1>
        <a:srgbClr val="000000"/>
      </a:dk1>
      <a:lt1>
        <a:srgbClr val="FFFFFF"/>
      </a:lt1>
      <a:dk2>
        <a:srgbClr val="000000"/>
      </a:dk2>
      <a:lt2>
        <a:srgbClr val="808080"/>
      </a:lt2>
      <a:accent1>
        <a:srgbClr val="4F81BD"/>
      </a:accent1>
      <a:accent2>
        <a:srgbClr val="333399"/>
      </a:accent2>
      <a:accent3>
        <a:srgbClr val="FFFFFF"/>
      </a:accent3>
      <a:accent4>
        <a:srgbClr val="000000"/>
      </a:accent4>
      <a:accent5>
        <a:srgbClr val="B2C1DB"/>
      </a:accent5>
      <a:accent6>
        <a:srgbClr val="2D2D8A"/>
      </a:accent6>
      <a:hlink>
        <a:srgbClr val="009999"/>
      </a:hlink>
      <a:folHlink>
        <a:srgbClr val="99CC00"/>
      </a:folHlink>
    </a:clrScheme>
    <a:fontScheme name="Cngl_poster_generic">
      <a:majorFont>
        <a:latin typeface="Lucida Grande"/>
        <a:ea typeface="ヒラギノ角ゴ ProN W3"/>
        <a:cs typeface="ヒラギノ角ゴ ProN W3"/>
      </a:majorFont>
      <a:minorFont>
        <a:latin typeface="Lucida Grand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4F81BD"/>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8200" b="0" i="0" u="none" strike="noStrike" cap="none" normalizeH="0" baseline="0">
            <a:ln>
              <a:noFill/>
            </a:ln>
            <a:solidFill>
              <a:srgbClr val="000000"/>
            </a:solidFill>
            <a:effectLst/>
            <a:latin typeface="Arial" charset="0"/>
            <a:ea typeface="ヒラギノ角ゴ ProN W3" charset="0"/>
            <a:cs typeface="ヒラギノ角ゴ ProN W3" charset="0"/>
            <a:sym typeface="Arial" charset="0"/>
          </a:defRPr>
        </a:defPPr>
      </a:lstStyle>
    </a:spDef>
    <a:lnDef>
      <a:spPr bwMode="auto">
        <a:xfrm>
          <a:off x="0" y="0"/>
          <a:ext cx="1" cy="1"/>
        </a:xfrm>
        <a:custGeom>
          <a:avLst/>
          <a:gdLst/>
          <a:ahLst/>
          <a:cxnLst/>
          <a:rect l="0" t="0" r="0" b="0"/>
          <a:pathLst/>
        </a:custGeom>
        <a:solidFill>
          <a:srgbClr val="4F81BD"/>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8200" b="0" i="0" u="none" strike="noStrike" cap="none" normalizeH="0" baseline="0">
            <a:ln>
              <a:noFill/>
            </a:ln>
            <a:solidFill>
              <a:srgbClr val="000000"/>
            </a:solidFill>
            <a:effectLst/>
            <a:latin typeface="Arial" charset="0"/>
            <a:ea typeface="ヒラギノ角ゴ ProN W3" charset="0"/>
            <a:cs typeface="ヒラギノ角ゴ ProN W3" charset="0"/>
            <a:sym typeface="Arial" charset="0"/>
          </a:defRPr>
        </a:defPPr>
      </a:lstStyle>
    </a:lnDef>
  </a:objectDefaults>
  <a:extraClrSchemeLst>
    <a:extraClrScheme>
      <a:clrScheme name="Cngl_poster_generic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168</TotalTime>
  <Words>312</Words>
  <Application>Microsoft Office PowerPoint</Application>
  <PresentationFormat>Custom</PresentationFormat>
  <Paragraphs>31</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Consolas</vt:lpstr>
      <vt:lpstr>Lucida Grande</vt:lpstr>
      <vt:lpstr>Cngl_poster_generic</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Nilima</cp:lastModifiedBy>
  <cp:revision>31</cp:revision>
  <cp:lastPrinted>2018-09-06T20:35:48Z</cp:lastPrinted>
  <dcterms:modified xsi:type="dcterms:W3CDTF">2019-05-26T20:12:54Z</dcterms:modified>
</cp:coreProperties>
</file>